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256" r:id="rId3"/>
    <p:sldId id="310" r:id="rId4"/>
    <p:sldId id="304" r:id="rId5"/>
    <p:sldId id="301" r:id="rId6"/>
    <p:sldId id="305" r:id="rId7"/>
    <p:sldId id="308" r:id="rId8"/>
    <p:sldId id="311" r:id="rId9"/>
    <p:sldId id="297" r:id="rId1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21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 19- agosto-2020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5514"/>
              </p:ext>
            </p:extLst>
          </p:nvPr>
        </p:nvGraphicFramePr>
        <p:xfrm>
          <a:off x="467544" y="260648"/>
          <a:ext cx="8136904" cy="6434588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5°y6°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Crear trabajos de arte y diseños a partir de sus propias ideas y de la observación del: › entorno cultural: Chile, su paisaje y sus costumbres en el pasado y en el presente › entorno artístico: impresionismo y postimpresionismo; y diseño en Chile, Latinoamérica y del resto del mundo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 smtClean="0"/>
                        <a:t>› Proponen modificaciones o innovaciones a objetos de uso cotidiano a partir del análisis y observación de estos.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 smtClean="0"/>
                        <a:t>› Diseñan objetos sencillos, respondiendo a distintos desafíos que se les presentan.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CL" sz="1400" dirty="0" smtClean="0"/>
                        <a:t>Diseñan y construyen objetos útiles a partir de elementos de la naturaleza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Tipos de diseño: gráfico, industrial y de envases/ › Procedimientos de diseño gráfico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contenidos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evaluados c</a:t>
                      </a:r>
                      <a:r>
                        <a:rPr lang="es-ES" sz="1400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reando</a:t>
                      </a:r>
                      <a:r>
                        <a:rPr lang="es-ES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trabajos de arte y diseños a partir de sus propias ideas y de la observación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</a:rPr>
                        <a:t> de salida</a:t>
                      </a: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Porcentaje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e indicador descendido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dirty="0" smtClean="0">
                          <a:effectLst/>
                          <a:latin typeface="+mn-lt"/>
                        </a:rPr>
                        <a:t>5°: </a:t>
                      </a:r>
                      <a:r>
                        <a:rPr lang="es-CL" sz="1400" b="0" dirty="0" smtClean="0">
                          <a:effectLst/>
                          <a:latin typeface="+mn-lt"/>
                        </a:rPr>
                        <a:t>17 alumnos rindieron la evaluación equivalente al 100% en donde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un 24% no logra el objetivo de </a:t>
                      </a:r>
                      <a:r>
                        <a:rPr lang="es-CL" sz="1400" b="0" dirty="0" smtClean="0"/>
                        <a:t>Diseñan y construyen objetos útiles a partir de elementos de la naturaleza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 6°: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24 </a:t>
                      </a:r>
                      <a:r>
                        <a:rPr lang="es-CL" sz="1400" b="0" dirty="0" smtClean="0">
                          <a:effectLst/>
                          <a:latin typeface="+mn-lt"/>
                        </a:rPr>
                        <a:t>alumnos rindieron la evaluación equivalente al 100% en donde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un 13% no logra el objetivo de </a:t>
                      </a:r>
                      <a:r>
                        <a:rPr lang="es-CL" sz="1400" b="0" dirty="0" smtClean="0"/>
                        <a:t>Diseñan y construyen objetos útiles a partir de elementos de la naturaleza</a:t>
                      </a:r>
                    </a:p>
                    <a:p>
                      <a:pPr marL="285750" marR="0" indent="-28575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CL" sz="16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239217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</a:t>
            </a:r>
            <a:r>
              <a:rPr lang="es-CL" dirty="0" smtClean="0"/>
              <a:t>ener </a:t>
            </a:r>
            <a:r>
              <a:rPr lang="es-CL" dirty="0"/>
              <a:t>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475656" y="2204864"/>
            <a:ext cx="30243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 smtClean="0"/>
              <a:t> ¿Qué alimentos consumimos a diario? </a:t>
            </a:r>
          </a:p>
          <a:p>
            <a:endParaRPr lang="es-CL" sz="2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</a:t>
            </a:r>
            <a:r>
              <a:rPr lang="es-CL" sz="2800" dirty="0" smtClean="0"/>
              <a:t>¿Qué se sobre las texturas?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RECORDEMOS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/>
              <a:t>ELEMENTOS DE LA NATURALEZA</a:t>
            </a:r>
            <a:endParaRPr lang="es-MX" u="sng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79146" y="1692276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Los </a:t>
            </a:r>
            <a:r>
              <a:rPr lang="es-CL" sz="2400" b="1" dirty="0"/>
              <a:t>recursos naturales</a:t>
            </a:r>
            <a:r>
              <a:rPr lang="es-CL" sz="2400" dirty="0"/>
              <a:t> son elementos de la naturaleza que ayudan o contribuyen al bienestar y desarrollo para los seres vivos en diferentes cosas, por ejemplo, los árboles dan el oxígeno.​ Desde el punto de vista de la economía, los </a:t>
            </a:r>
            <a:r>
              <a:rPr lang="es-CL" sz="2400" b="1" dirty="0"/>
              <a:t>recursos naturales</a:t>
            </a:r>
            <a:r>
              <a:rPr lang="es-CL" sz="2400" dirty="0"/>
              <a:t> son importantes para las sociedades humanas</a:t>
            </a:r>
          </a:p>
        </p:txBody>
      </p:sp>
      <p:pic>
        <p:nvPicPr>
          <p:cNvPr id="2050" name="Picture 2" descr="Los recursos naturales del planeta para el año 2019 ya está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40" y="4077072"/>
            <a:ext cx="4111598" cy="23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CL" dirty="0" smtClean="0"/>
              <a:t>EJEMPLOS</a:t>
            </a:r>
            <a:endParaRPr lang="es-CL" dirty="0"/>
          </a:p>
        </p:txBody>
      </p:sp>
      <p:pic>
        <p:nvPicPr>
          <p:cNvPr id="1026" name="Picture 2" descr="piedra - Wikcionario, el diccionario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6259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sado, presente y futuro de la madera. - Forestal Mader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776465" cy="318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corar en familia | DEF Deco : 30 manualidades con hoja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9" y="4313096"/>
            <a:ext cx="3456675" cy="226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ACTIVIDAD</a:t>
            </a:r>
            <a:endParaRPr lang="es-CL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753" y="1201207"/>
            <a:ext cx="8229600" cy="4525963"/>
          </a:xfrm>
        </p:spPr>
        <p:txBody>
          <a:bodyPr>
            <a:normAutofit/>
          </a:bodyPr>
          <a:lstStyle/>
          <a:p>
            <a:r>
              <a:rPr lang="es-CL" dirty="0" smtClean="0"/>
              <a:t> </a:t>
            </a:r>
            <a:r>
              <a:rPr lang="es-CL" sz="2400" dirty="0" smtClean="0"/>
              <a:t>Pinta 5 piedras con un diseño divertido o que más te acomode.</a:t>
            </a:r>
          </a:p>
          <a:p>
            <a:r>
              <a:rPr lang="es-CL" sz="2400" dirty="0" smtClean="0"/>
              <a:t>Pinta las otras 5 piedras con un diseño diferente.</a:t>
            </a:r>
          </a:p>
          <a:p>
            <a:r>
              <a:rPr lang="es-CL" sz="2400" dirty="0" smtClean="0"/>
              <a:t>En una hoja de block realiza líneas verticales y horizontales para crear una tabla como el juego del gato.  </a:t>
            </a:r>
            <a:endParaRPr lang="es-CL" sz="2400" dirty="0"/>
          </a:p>
        </p:txBody>
      </p:sp>
      <p:pic>
        <p:nvPicPr>
          <p:cNvPr id="4" name="Picture 2" descr="Pin en Manualid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4720"/>
            <a:ext cx="3106465" cy="33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 smtClean="0"/>
              <a:t>EJEMPLOS</a:t>
            </a:r>
            <a:endParaRPr lang="es-CL" u="sng" dirty="0"/>
          </a:p>
        </p:txBody>
      </p:sp>
      <p:pic>
        <p:nvPicPr>
          <p:cNvPr id="4098" name="Picture 2" descr="Juega al gato con un pizarron y piedras pintadas por tus niñ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9057"/>
            <a:ext cx="25527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n de Kenneth Yohann en Casa | Manualidades con piedras, Piedra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44824"/>
            <a:ext cx="2479682" cy="330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nualidades decorativas con piedras – Mónerick Papelerí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09" y="692696"/>
            <a:ext cx="2385218" cy="29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n en regalo jub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57" y="3789040"/>
            <a:ext cx="2146243" cy="286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95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Artes </a:t>
            </a:r>
            <a:r>
              <a:rPr lang="es-CL" sz="2000" b="1" dirty="0" smtClean="0"/>
              <a:t>Visuales</a:t>
            </a:r>
          </a:p>
          <a:p>
            <a:pPr algn="ctr"/>
            <a:r>
              <a:rPr lang="es-CL" sz="2000" b="1" dirty="0" smtClean="0"/>
              <a:t>SEMANA 21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/>
              <a:t>1</a:t>
            </a:r>
            <a:r>
              <a:rPr lang="es-CL" sz="2000" b="1" dirty="0"/>
              <a:t>) ¿Qué innovaciones o diseño realizaste en tú </a:t>
            </a:r>
            <a:r>
              <a:rPr lang="es-CL" sz="2000" b="1" dirty="0" smtClean="0"/>
              <a:t>juego </a:t>
            </a:r>
            <a:r>
              <a:rPr lang="es-CL" sz="2000" b="1" dirty="0"/>
              <a:t>?</a:t>
            </a:r>
            <a:endParaRPr lang="es-CL" sz="2000" dirty="0"/>
          </a:p>
          <a:p>
            <a:endParaRPr lang="es-CL" sz="2000" b="1" dirty="0"/>
          </a:p>
          <a:p>
            <a:r>
              <a:rPr lang="es-CL" sz="2000" b="1" dirty="0"/>
              <a:t>2) ¿Mi </a:t>
            </a:r>
            <a:r>
              <a:rPr lang="es-CL" sz="2000" b="1" dirty="0" smtClean="0"/>
              <a:t>juego </a:t>
            </a:r>
            <a:r>
              <a:rPr lang="es-CL" sz="2000" b="1" dirty="0"/>
              <a:t>genera alguna utilidad para el medio ambiente ?</a:t>
            </a:r>
          </a:p>
          <a:p>
            <a:endParaRPr lang="es-CL" sz="2000" b="1" dirty="0"/>
          </a:p>
          <a:p>
            <a:r>
              <a:rPr lang="es-CL" sz="2000" b="1" dirty="0" smtClean="0"/>
              <a:t>3) </a:t>
            </a:r>
            <a:r>
              <a:rPr lang="es-CL" b="1" dirty="0" smtClean="0"/>
              <a:t>¿Qué elemento natural estas trabajando?</a:t>
            </a:r>
            <a:endParaRPr lang="es-CL" b="1" dirty="0"/>
          </a:p>
          <a:p>
            <a:endParaRPr lang="es-CL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04048" y="5157192"/>
            <a:ext cx="388843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/>
              <a:t>C</a:t>
            </a:r>
            <a:r>
              <a:rPr lang="es-CL" dirty="0" smtClean="0"/>
              <a:t>orreo: Alicia.cuellar@jean-Piaget.cl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429</Words>
  <Application>Microsoft Office PowerPoint</Application>
  <PresentationFormat>Presentación en pantalla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PLANIFICACIÓN  CLASES VIRTUALES SEMANA N° 21 FECHA : 19- agosto-2020</vt:lpstr>
      <vt:lpstr>Presentación de PowerPoint</vt:lpstr>
      <vt:lpstr>Reglas para una buena clase </vt:lpstr>
      <vt:lpstr>Inicio Activación Conocimientos Previos</vt:lpstr>
      <vt:lpstr>ELEMENTOS DE LA NATURALEZA</vt:lpstr>
      <vt:lpstr>EJEMPLOS</vt:lpstr>
      <vt:lpstr>ACTIVIDAD</vt:lpstr>
      <vt:lpstr>EJEMPLOS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82</cp:revision>
  <dcterms:created xsi:type="dcterms:W3CDTF">2020-07-06T03:06:52Z</dcterms:created>
  <dcterms:modified xsi:type="dcterms:W3CDTF">2020-08-19T00:43:15Z</dcterms:modified>
</cp:coreProperties>
</file>