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310" r:id="rId6"/>
    <p:sldId id="305" r:id="rId7"/>
    <p:sldId id="304" r:id="rId8"/>
    <p:sldId id="300" r:id="rId9"/>
    <p:sldId id="308" r:id="rId10"/>
    <p:sldId id="306" r:id="rId11"/>
    <p:sldId id="301" r:id="rId12"/>
    <p:sldId id="309" r:id="rId13"/>
    <p:sldId id="311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u6rZNQg3eM&amp;t=45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RETROALIMENTACIÓN</a:t>
            </a:r>
            <a:br>
              <a:rPr lang="es-CL" sz="2800" b="1" dirty="0" smtClean="0"/>
            </a:br>
            <a:r>
              <a:rPr lang="es-CL" sz="2800" b="1" dirty="0" smtClean="0"/>
              <a:t>CIENCIAS NATURALES 6° AÑO BÁSICO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21-08-2020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239643"/>
            <a:ext cx="8229600" cy="940966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20" y="1556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" y="0"/>
            <a:ext cx="1049118" cy="126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416" y="1180608"/>
            <a:ext cx="6551968" cy="55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49" y="117744"/>
            <a:ext cx="5564828" cy="6717075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74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1547664" y="260648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54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73446"/>
            <a:ext cx="5697562" cy="676194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259632" y="188640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77</a:t>
            </a:r>
            <a:endParaRPr lang="es-CL" dirty="0"/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744"/>
            <a:ext cx="1063463" cy="128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38550" y="41959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SALIDA</a:t>
            </a:r>
          </a:p>
          <a:p>
            <a:pPr algn="ctr"/>
            <a:r>
              <a:rPr lang="es-ES" sz="2000" b="1" dirty="0"/>
              <a:t>RETROALIMENTACIÓN</a:t>
            </a:r>
          </a:p>
          <a:p>
            <a:pPr algn="ctr"/>
            <a:r>
              <a:rPr lang="es-ES" sz="2000" b="1" dirty="0"/>
              <a:t>Evaluación Formativa IE2</a:t>
            </a:r>
          </a:p>
          <a:p>
            <a:pPr algn="ctr"/>
            <a:r>
              <a:rPr lang="es-ES" sz="2000" b="1" dirty="0"/>
              <a:t>ASIGNATURA: CIENCIAS NATURALES </a:t>
            </a:r>
            <a:r>
              <a:rPr lang="es-ES" sz="2000" b="1" dirty="0" smtClean="0"/>
              <a:t>6°</a:t>
            </a:r>
            <a:endParaRPr lang="es-ES" sz="2000" b="1" dirty="0"/>
          </a:p>
          <a:p>
            <a:pPr algn="ctr"/>
            <a:r>
              <a:rPr lang="es-ES" sz="2000" b="1" dirty="0"/>
              <a:t>SEMANA 21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39552" y="154729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659096" y="508426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las respuestas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b="1" dirty="0" smtClean="0"/>
              <a:t>adelina.elgueta@colegio-jeanpiaget.cl</a:t>
            </a:r>
          </a:p>
          <a:p>
            <a:pPr algn="ctr"/>
            <a:r>
              <a:rPr lang="es-CL" dirty="0" smtClean="0"/>
              <a:t>Celular</a:t>
            </a:r>
            <a:r>
              <a:rPr lang="es-CL" dirty="0"/>
              <a:t>:  </a:t>
            </a:r>
            <a:r>
              <a:rPr lang="es-CL" b="1" dirty="0"/>
              <a:t>+56933639868</a:t>
            </a:r>
            <a:endParaRPr lang="es-CL" b="1" dirty="0" smtClean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23" y="55113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39552" y="2486112"/>
            <a:ext cx="8406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b="1" dirty="0" smtClean="0"/>
              <a:t>¿Qué es la glucosa y cuál es su función en las plantas?</a:t>
            </a:r>
          </a:p>
          <a:p>
            <a:pPr marL="342900" indent="-342900">
              <a:buAutoNum type="arabicPeriod"/>
            </a:pPr>
            <a:endParaRPr lang="es-CL" b="1" dirty="0" smtClean="0"/>
          </a:p>
          <a:p>
            <a:pPr marL="342900" indent="-342900">
              <a:buAutoNum type="arabicPeriod"/>
            </a:pPr>
            <a:endParaRPr lang="es-CL" b="1" dirty="0"/>
          </a:p>
          <a:p>
            <a:pPr marL="342900" indent="-342900">
              <a:buAutoNum type="arabicPeriod"/>
            </a:pPr>
            <a:r>
              <a:rPr lang="es-CL" b="1" dirty="0" smtClean="0"/>
              <a:t>¿Qué ocurriría a las plantas si se les cortaran las hojas?</a:t>
            </a:r>
          </a:p>
          <a:p>
            <a:pPr marL="342900" indent="-342900">
              <a:buAutoNum type="arabicPeriod"/>
            </a:pPr>
            <a:endParaRPr lang="es-CL" b="1" dirty="0"/>
          </a:p>
          <a:p>
            <a:pPr marL="342900" indent="-342900">
              <a:buAutoNum type="arabicPeriod"/>
            </a:pPr>
            <a:endParaRPr lang="es-CL" b="1" dirty="0" smtClean="0"/>
          </a:p>
          <a:p>
            <a:pPr marL="342900" indent="-342900" algn="just">
              <a:buAutoNum type="arabicPeriod"/>
            </a:pPr>
            <a:r>
              <a:rPr lang="es-CL" b="1" dirty="0" smtClean="0"/>
              <a:t>¿</a:t>
            </a:r>
            <a:r>
              <a:rPr lang="es-ES" b="1" dirty="0"/>
              <a:t>Cuál es la fuente de energía que utilizan las plantas y las algas para realizar </a:t>
            </a:r>
            <a:r>
              <a:rPr lang="es-ES" b="1" dirty="0" smtClean="0"/>
              <a:t>fotosíntesis?</a:t>
            </a:r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41383"/>
              </p:ext>
            </p:extLst>
          </p:nvPr>
        </p:nvGraphicFramePr>
        <p:xfrm>
          <a:off x="467544" y="836712"/>
          <a:ext cx="8136904" cy="4990121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88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Ciencias Naturales / 6° Año Básico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Adelina Elgueta</a:t>
                      </a:r>
                      <a:r>
                        <a:rPr lang="es-CL" sz="14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Cornejo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(OA1) Explicar, a partir de una investigación experimental, los requerimientos de agua, dióxido de carbono y energía lumínica para la producción de azúcar y liberación de oxígeno en la fotosíntesis, comunicando sus resultados y los aportes de científicos en este campo a través del tiempo.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29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IE2: Explican de forma simple el proceso de fotosíntesis, identificando los elementos necesarios para que se produzca azúcar y liberación de oxígeno.</a:t>
                      </a:r>
                      <a:endParaRPr lang="es-C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Fotosíntesis / Distinguir</a:t>
                      </a:r>
                      <a:r>
                        <a:rPr lang="es-ES_tradnl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Explicar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con IE2: Explican de forma simple el proceso de fotosíntesis, identificando los elementos necesarios para que se produzca azúcar y liberación de oxígeno.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2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IE2: Explican de forma simple el proceso de fotosíntesis, identificando los elementos necesarios para que se produzca azúcar y liberación de oxígeno.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rush Script MT" panose="03060802040406070304" pitchFamily="66" charset="0"/>
              </a:rPr>
              <a:t>El apoderado o adulto puede estar a su lado. Pero no debe interrumpir las clases. 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Ciencias Naturales 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2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4176"/>
          </a:xfrm>
        </p:spPr>
        <p:txBody>
          <a:bodyPr>
            <a:normAutofit/>
          </a:bodyPr>
          <a:lstStyle/>
          <a:p>
            <a:r>
              <a:rPr lang="es-CL" dirty="0" smtClean="0"/>
              <a:t>RESULTADOS AL 12-08-2020</a:t>
            </a:r>
            <a:br>
              <a:rPr lang="es-CL" dirty="0" smtClean="0"/>
            </a:br>
            <a:r>
              <a:rPr lang="es-CL" dirty="0" smtClean="0"/>
              <a:t>Evaluados </a:t>
            </a:r>
            <a:r>
              <a:rPr lang="es-CL" dirty="0" smtClean="0"/>
              <a:t>30 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582326"/>
              </p:ext>
            </p:extLst>
          </p:nvPr>
        </p:nvGraphicFramePr>
        <p:xfrm>
          <a:off x="1341985" y="2132856"/>
          <a:ext cx="6336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/>
                <a:gridCol w="2937993"/>
                <a:gridCol w="20203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30%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14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47%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>
                          <a:latin typeface="Arial Black" panose="020B0A04020102020204" pitchFamily="34" charset="0"/>
                        </a:rPr>
                        <a:t>7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23%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5860" y="4005064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</a:rPr>
              <a:t>Contenidos más bajos según preguntas:</a:t>
            </a:r>
          </a:p>
          <a:p>
            <a:endParaRPr lang="es-CL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S" sz="1400" dirty="0" smtClean="0">
                <a:solidFill>
                  <a:prstClr val="black"/>
                </a:solidFill>
              </a:rPr>
              <a:t>Aporte </a:t>
            </a:r>
            <a:r>
              <a:rPr lang="es-ES" sz="1400" dirty="0">
                <a:solidFill>
                  <a:prstClr val="black"/>
                </a:solidFill>
              </a:rPr>
              <a:t>de Van Helmont al estudio de la nutrición de las </a:t>
            </a:r>
            <a:r>
              <a:rPr lang="es-ES" sz="1400" dirty="0" smtClean="0">
                <a:solidFill>
                  <a:prstClr val="black"/>
                </a:solidFill>
              </a:rPr>
              <a:t>plantas</a:t>
            </a:r>
          </a:p>
          <a:p>
            <a:pPr marL="342900" indent="-342900">
              <a:buFontTx/>
              <a:buAutoNum type="arabicPeriod"/>
            </a:pPr>
            <a:endParaRPr lang="es-ES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S" sz="1400" dirty="0" smtClean="0">
                <a:solidFill>
                  <a:prstClr val="black"/>
                </a:solidFill>
              </a:rPr>
              <a:t>Componentes </a:t>
            </a:r>
            <a:r>
              <a:rPr lang="es-ES" sz="1400" dirty="0">
                <a:solidFill>
                  <a:prstClr val="black"/>
                </a:solidFill>
              </a:rPr>
              <a:t>requeridos para que una planta realice fotosíntesis</a:t>
            </a:r>
            <a:endParaRPr lang="es-ES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es-ES" sz="14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S" sz="1400" dirty="0" smtClean="0">
                <a:solidFill>
                  <a:prstClr val="black"/>
                </a:solidFill>
              </a:rPr>
              <a:t>Alimento </a:t>
            </a:r>
            <a:r>
              <a:rPr lang="es-ES" sz="1400" dirty="0">
                <a:solidFill>
                  <a:prstClr val="black"/>
                </a:solidFill>
              </a:rPr>
              <a:t>de la planta y la materia prima que sirve para la formación de otras sustancias que esta </a:t>
            </a:r>
            <a:r>
              <a:rPr lang="es-ES" sz="1400" dirty="0" smtClean="0">
                <a:solidFill>
                  <a:prstClr val="black"/>
                </a:solidFill>
              </a:rPr>
              <a:t>necesita</a:t>
            </a:r>
          </a:p>
          <a:p>
            <a:pPr marL="342900" indent="-342900">
              <a:buFontTx/>
              <a:buAutoNum type="arabicPeriod"/>
            </a:pPr>
            <a:endParaRPr lang="es-ES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S" sz="1400" dirty="0" smtClean="0">
                <a:solidFill>
                  <a:prstClr val="black"/>
                </a:solidFill>
              </a:rPr>
              <a:t>Fuente </a:t>
            </a:r>
            <a:r>
              <a:rPr lang="es-ES" sz="1400" dirty="0">
                <a:solidFill>
                  <a:prstClr val="black"/>
                </a:solidFill>
              </a:rPr>
              <a:t>de energía que utilizan las plantas y las algas para realizar </a:t>
            </a:r>
            <a:r>
              <a:rPr lang="es-ES" sz="1400" dirty="0" smtClean="0">
                <a:solidFill>
                  <a:prstClr val="black"/>
                </a:solidFill>
              </a:rPr>
              <a:t>fotosíntesis</a:t>
            </a:r>
          </a:p>
          <a:p>
            <a:pPr marL="342900" indent="-342900">
              <a:buFontTx/>
              <a:buAutoNum type="arabicPeriod"/>
            </a:pPr>
            <a:endParaRPr lang="es-ES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s-ES" sz="1400" dirty="0">
                <a:solidFill>
                  <a:prstClr val="black"/>
                </a:solidFill>
              </a:rPr>
              <a:t>Qué ocurriría con una planta si se le cortaran todas las hojas</a:t>
            </a:r>
          </a:p>
          <a:p>
            <a:pPr marL="342900" indent="-342900">
              <a:buFontTx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78875" y="62068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875" y="2564904"/>
            <a:ext cx="84352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Elementos necesarios para que la planta realice fotosíntesis 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35" y="375508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03648" y="1628800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Observan video </a:t>
            </a:r>
            <a:r>
              <a:rPr lang="es-ES" dirty="0"/>
              <a:t>sobre el tema: 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683568" y="234888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2400" dirty="0">
                <a:hlinkClick r:id="rId4"/>
              </a:rPr>
              <a:t>https://www.youtube.com/watch?v=ru6rZNQg3eM&amp;t=45s</a:t>
            </a:r>
            <a:endParaRPr lang="es-C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 smtClean="0"/>
              <a:t>A continuación, analizaremos las preguntas y respuestas de la evaluación formativa realizada la semana anterior, dando énfasis a los resultados de aprendizajes más descendidos.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12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9358" y="8179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1. El aporte de Van Helmont al estudio de la nutrición de las plantas, se basa principalmente en que definió que las plantas se nutrían </a:t>
            </a:r>
            <a:r>
              <a:rPr lang="es-ES" dirty="0" smtClean="0">
                <a:solidFill>
                  <a:srgbClr val="FF0000"/>
                </a:solidFill>
              </a:rPr>
              <a:t>de:                                     17 </a:t>
            </a:r>
            <a:r>
              <a:rPr lang="es-ES" dirty="0">
                <a:solidFill>
                  <a:srgbClr val="FF0000"/>
                </a:solidFill>
              </a:rPr>
              <a:t>de 29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7468" y="75215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2. ¿Cuál de los siguientes organismos libera dióxido de carbono al </a:t>
            </a:r>
            <a:r>
              <a:rPr lang="es-ES" dirty="0" smtClean="0"/>
              <a:t>ambiente?        23 </a:t>
            </a:r>
            <a:r>
              <a:rPr lang="es-ES" dirty="0"/>
              <a:t>de 29 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218792" y="1098405"/>
            <a:ext cx="857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3. De las siguientes alternativas, ¿Cuáles componentes son requeridos para que una planta realice fotosíntesis</a:t>
            </a:r>
            <a:r>
              <a:rPr lang="es-ES" dirty="0" smtClean="0">
                <a:solidFill>
                  <a:srgbClr val="FF0000"/>
                </a:solidFill>
              </a:rPr>
              <a:t>?                                                                                                 18 </a:t>
            </a:r>
            <a:r>
              <a:rPr lang="es-ES" dirty="0">
                <a:solidFill>
                  <a:srgbClr val="FF0000"/>
                </a:solidFill>
              </a:rPr>
              <a:t>de 29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792" y="1717062"/>
            <a:ext cx="8721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4. La imagen muestra una técnica llamada cultivo hidropónico, con la que es posible cultivar vegetales sin la necesidad de plantarlos en la tierra. ¿Cómo se explica que un vegetal se desarrolle y crezca sin estar en contacto con la tierra</a:t>
            </a:r>
            <a:r>
              <a:rPr lang="es-ES" dirty="0" smtClean="0"/>
              <a:t>?                                                  26 </a:t>
            </a:r>
            <a:r>
              <a:rPr lang="es-ES" dirty="0"/>
              <a:t>de 29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51520" y="2640392"/>
            <a:ext cx="8721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5. Pigmento de color verde que está presente en los cloroplastos de las células vegetales, la definición corresponde a</a:t>
            </a:r>
            <a:r>
              <a:rPr lang="es-ES" dirty="0" smtClean="0"/>
              <a:t>:                                                                                                    24 </a:t>
            </a:r>
            <a:r>
              <a:rPr lang="es-ES" dirty="0"/>
              <a:t>de 29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251520" y="3309390"/>
            <a:ext cx="8721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FF0000"/>
                </a:solidFill>
              </a:rPr>
              <a:t>6. Es el alimento de la planta y la materia prima que sirve para la formación de otras sustancias que esta necesita, se refiere a</a:t>
            </a:r>
            <a:r>
              <a:rPr lang="es-ES" dirty="0" smtClean="0">
                <a:solidFill>
                  <a:srgbClr val="FF0000"/>
                </a:solidFill>
              </a:rPr>
              <a:t>:                                                                         19 </a:t>
            </a:r>
            <a:r>
              <a:rPr lang="es-ES" dirty="0">
                <a:solidFill>
                  <a:srgbClr val="FF0000"/>
                </a:solidFill>
              </a:rPr>
              <a:t>de 29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5439" y="3908351"/>
            <a:ext cx="875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7. Gas que se obtiene como desecho de la respiración de organismos autótrofos y heterótrofos, como nosotros, ingresa a la planta a través de sus </a:t>
            </a:r>
            <a:r>
              <a:rPr lang="es-ES" dirty="0" smtClean="0"/>
              <a:t>hojas                        25 </a:t>
            </a:r>
            <a:r>
              <a:rPr lang="es-ES" dirty="0"/>
              <a:t>de 29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219358" y="4591472"/>
            <a:ext cx="875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8. ¿Cuál es la fuente de energía que utilizan las plantas y las algas para realizar fotosíntesis?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17 </a:t>
            </a:r>
            <a:r>
              <a:rPr lang="es-ES" dirty="0">
                <a:solidFill>
                  <a:srgbClr val="FF0000"/>
                </a:solidFill>
              </a:rPr>
              <a:t>de 29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18643" y="5152343"/>
            <a:ext cx="8721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9. ¿Qué ocurriría con una planta si se le cortaran todas las </a:t>
            </a:r>
            <a:r>
              <a:rPr lang="es-ES" dirty="0" smtClean="0">
                <a:solidFill>
                  <a:srgbClr val="FF0000"/>
                </a:solidFill>
              </a:rPr>
              <a:t>hojas?                                13 </a:t>
            </a:r>
            <a:r>
              <a:rPr lang="es-ES" dirty="0">
                <a:solidFill>
                  <a:srgbClr val="FF0000"/>
                </a:solidFill>
              </a:rPr>
              <a:t>de 29 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6100" y="5583635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10. Según la figura representada anteriormente, responde: ¿Qué podría ocurrir a la rata si no estuviese la planta y permaneciera al interior de la campana durante largas horas?, ¿Por qué</a:t>
            </a:r>
            <a:r>
              <a:rPr lang="es-ES" dirty="0" smtClean="0"/>
              <a:t>?</a:t>
            </a:r>
          </a:p>
          <a:p>
            <a:r>
              <a:rPr lang="es-ES" dirty="0" smtClean="0"/>
              <a:t>                                                                                                                                                    27 de 29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12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881</Words>
  <Application>Microsoft Office PowerPoint</Application>
  <PresentationFormat>Presentación en pantalla (4:3)</PresentationFormat>
  <Paragraphs>96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Brush Script MT</vt:lpstr>
      <vt:lpstr>Calibri</vt:lpstr>
      <vt:lpstr>Century Gothic</vt:lpstr>
      <vt:lpstr>Footlight MT Light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CIENCIAS NATURALES 6° AÑO BÁSICO SEMANA N° 21  FECHA : 21-08-2020</vt:lpstr>
      <vt:lpstr>Presentación de PowerPoint</vt:lpstr>
      <vt:lpstr>Reglas clases virtuales</vt:lpstr>
      <vt:lpstr>Importante:</vt:lpstr>
      <vt:lpstr>RESULTADOS AL 12-08-2020 Evaluados 30 estudiantes</vt:lpstr>
      <vt:lpstr>Inicio Activación Conocimientos Previos</vt:lpstr>
      <vt:lpstr>Motivación </vt:lpstr>
      <vt:lpstr>Presentación de PowerPoint</vt:lpstr>
      <vt:lpstr>Presentación de PowerPoint</vt:lpstr>
      <vt:lpstr>Desarrollo de la clase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Adelina</cp:lastModifiedBy>
  <cp:revision>89</cp:revision>
  <dcterms:created xsi:type="dcterms:W3CDTF">2020-07-06T03:06:52Z</dcterms:created>
  <dcterms:modified xsi:type="dcterms:W3CDTF">2020-08-18T01:04:41Z</dcterms:modified>
</cp:coreProperties>
</file>