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8" r:id="rId2"/>
    <p:sldId id="256" r:id="rId3"/>
    <p:sldId id="295" r:id="rId4"/>
    <p:sldId id="294" r:id="rId5"/>
    <p:sldId id="300" r:id="rId6"/>
    <p:sldId id="301" r:id="rId7"/>
    <p:sldId id="297" r:id="rId8"/>
    <p:sldId id="305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86477" autoAdjust="0"/>
  </p:normalViewPr>
  <p:slideViewPr>
    <p:cSldViewPr>
      <p:cViewPr>
        <p:scale>
          <a:sx n="81" d="100"/>
          <a:sy n="81" d="100"/>
        </p:scale>
        <p:origin x="-8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FBrUowXByn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L_NXFRDm7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wL_NXFRDm7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N°21</a:t>
            </a:r>
            <a:br>
              <a:rPr lang="es-CL" sz="2800" dirty="0"/>
            </a:br>
            <a:r>
              <a:rPr lang="es-CL" sz="2800" dirty="0"/>
              <a:t>FECHA : 17 AL 21   de agosto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06371"/>
              </p:ext>
            </p:extLst>
          </p:nvPr>
        </p:nvGraphicFramePr>
        <p:xfrm>
          <a:off x="467544" y="1196752"/>
          <a:ext cx="8136904" cy="517721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6°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OA4  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al unísono y a más voces y tocar instrumentos de percusión, melódicos (</a:t>
                      </a:r>
                      <a:r>
                        <a:rPr lang="es-E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metalófono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flauta dulce u otros) y/o armónicos (guitarra, teclado, otros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y tocan música chilena de tradición oral y escrita.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con naturalidad, adoptando una postura sin tensiones y cuidando la emisión de la voz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(respiración, modulación y uso de resonadores).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Interpretan repertorio vocal  con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precisión rítmica.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Música chilena de tradición oral y escrita.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Conocer distintas manifestaciones  de la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música chilena de tradición oral y escrita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-396552" y="116632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</a:t>
            </a:r>
            <a:r>
              <a:rPr lang="es-CL" dirty="0" smtClean="0"/>
              <a:t> </a:t>
            </a:r>
            <a:r>
              <a:rPr lang="es-CL" dirty="0"/>
              <a:t>radio teatro el    “Los Habladores" Capítulo 1  ”</a:t>
            </a:r>
          </a:p>
          <a:p>
            <a:endParaRPr lang="es-CL" dirty="0"/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https://www.youtube.com/watch?v=FBrUowXBynM</a:t>
            </a:r>
            <a:endParaRPr lang="es-CL" dirty="0"/>
          </a:p>
          <a:p>
            <a:endParaRPr lang="es-CL" dirty="0"/>
          </a:p>
          <a:p>
            <a:r>
              <a:rPr lang="es-CL" dirty="0"/>
              <a:t>  Responden preguntas </a:t>
            </a:r>
            <a:r>
              <a:rPr lang="es-CL" dirty="0" smtClean="0"/>
              <a:t> guiadas sobre </a:t>
            </a:r>
            <a:r>
              <a:rPr lang="es-CL" dirty="0"/>
              <a:t>el radio teatro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0583DA4-4F4F-4F76-B4A4-DF9CACC48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3171964"/>
            <a:ext cx="7416824" cy="34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17584A-8D16-433C-A9BF-29C6B91A0906}"/>
              </a:ext>
            </a:extLst>
          </p:cNvPr>
          <p:cNvSpPr/>
          <p:nvPr/>
        </p:nvSpPr>
        <p:spPr>
          <a:xfrm>
            <a:off x="611559" y="2220464"/>
            <a:ext cx="812427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15000"/>
              </a:lnSpc>
              <a:spcAft>
                <a:spcPts val="0"/>
              </a:spcAft>
              <a:buAutoNum type="alphaLcPeriod"/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Cantan y </a:t>
            </a:r>
            <a:r>
              <a:rPr lang="es-ES_tradn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aprenden </a:t>
            </a: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Canción  de tradición oral y escrita “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gorro de lana “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https://www.youtube.com/watch?v=wL_NXFRDm7s</a:t>
            </a:r>
            <a:endParaRPr lang="es-E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E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b. Cantan con naturalidad, adoptando una postura sin tensiones y cuidando la emisión de la voz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(respiración, modulación y uso de resonadores).</a:t>
            </a:r>
          </a:p>
          <a:p>
            <a:endParaRPr lang="es-E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c. Interpretan repertorio vocal  con precisión rítmica.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</a:t>
            </a:r>
            <a:r>
              <a:rPr lang="es-CL" sz="2000" b="1" dirty="0" smtClean="0"/>
              <a:t>SALIDA</a:t>
            </a:r>
          </a:p>
          <a:p>
            <a:pPr algn="ctr"/>
            <a:r>
              <a:rPr lang="es-CL" sz="2000" b="1" dirty="0" smtClean="0"/>
              <a:t>MÚSIC</a:t>
            </a:r>
            <a:r>
              <a:rPr lang="es-CL" sz="2000" b="1" dirty="0" smtClean="0"/>
              <a:t>A</a:t>
            </a:r>
            <a:endParaRPr lang="es-CL" sz="2000" b="1" dirty="0"/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611560" y="2569686"/>
            <a:ext cx="8280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endParaRPr lang="es-CL" sz="2400" dirty="0"/>
          </a:p>
          <a:p>
            <a:r>
              <a:rPr lang="es-CL" sz="2000" dirty="0"/>
              <a:t>1)</a:t>
            </a:r>
            <a:r>
              <a:rPr lang="es-ES" sz="2000" dirty="0"/>
              <a:t> Cantan y se aprenden la Canción  de tradición oral y escrita “ EL gorro de la lana “</a:t>
            </a:r>
          </a:p>
          <a:p>
            <a:r>
              <a:rPr lang="es-CL" sz="2000" dirty="0">
                <a:hlinkClick r:id="rId4"/>
              </a:rPr>
              <a:t>https://www.youtube.com/watch?v=wL_NXFRDm7s</a:t>
            </a:r>
            <a:endParaRPr lang="es-CL" sz="2000" dirty="0"/>
          </a:p>
          <a:p>
            <a:endParaRPr lang="es-CL" sz="2000" dirty="0"/>
          </a:p>
          <a:p>
            <a:endParaRPr lang="es-CL" sz="2000" dirty="0"/>
          </a:p>
          <a:p>
            <a:r>
              <a:rPr lang="es-CL" sz="2000" dirty="0" smtClean="0"/>
              <a:t>2</a:t>
            </a:r>
            <a:r>
              <a:rPr lang="es-CL" sz="2000" dirty="0" smtClean="0"/>
              <a:t>) Enviar  </a:t>
            </a:r>
            <a:r>
              <a:rPr lang="es-CL" sz="2000" dirty="0"/>
              <a:t>audio </a:t>
            </a:r>
            <a:r>
              <a:rPr lang="es-CL" sz="2000" dirty="0" smtClean="0"/>
              <a:t>cantando  canción </a:t>
            </a:r>
            <a:r>
              <a:rPr lang="es-ES" sz="2000" dirty="0" smtClean="0"/>
              <a:t>“ </a:t>
            </a:r>
            <a:r>
              <a:rPr lang="es-ES" sz="2000" dirty="0"/>
              <a:t>EL gorro de la lana “</a:t>
            </a:r>
          </a:p>
          <a:p>
            <a:r>
              <a:rPr lang="es-CL" sz="2000" dirty="0"/>
              <a:t> </a:t>
            </a:r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60763AE-73DD-4DC7-B0AE-C6C1EB00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763" y="3520886"/>
            <a:ext cx="1621677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09497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:a16="http://schemas.microsoft.com/office/drawing/2014/main" xmlns="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:a16="http://schemas.microsoft.com/office/drawing/2014/main" xmlns="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:a16="http://schemas.microsoft.com/office/drawing/2014/main" xmlns="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:a16="http://schemas.microsoft.com/office/drawing/2014/main" xmlns="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 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( TRANSVERSAL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31128E-0B7E-46A4-B6A5-4C42A3FE4229}"/>
              </a:ext>
            </a:extLst>
          </p:cNvPr>
          <p:cNvSpPr/>
          <p:nvPr/>
        </p:nvSpPr>
        <p:spPr>
          <a:xfrm>
            <a:off x="2195736" y="260647"/>
            <a:ext cx="4968552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RÚBRICA   EVALUACIÓN  SEMANA 21  CANCIÓN </a:t>
            </a:r>
          </a:p>
          <a:p>
            <a:pPr algn="ctr"/>
            <a:r>
              <a:rPr lang="es-CL">
                <a:solidFill>
                  <a:schemeClr val="tx1"/>
                </a:solidFill>
              </a:rPr>
              <a:t>EL GORRO DE LANA</a:t>
            </a:r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475</Words>
  <Application>Microsoft Office PowerPoint</Application>
  <PresentationFormat>Presentación en pantalla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PLANIFICACIÓN  CLASES VIRTUALES SEMANA N°21 FECHA : 17 AL 21   de agosto </vt:lpstr>
      <vt:lpstr>Presentación de PowerPoint</vt:lpstr>
      <vt:lpstr>Presentación de PowerPoint</vt:lpstr>
      <vt:lpstr>Presentación de PowerPoint</vt:lpstr>
      <vt:lpstr>Motivación 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91</cp:revision>
  <dcterms:created xsi:type="dcterms:W3CDTF">2020-07-06T03:06:52Z</dcterms:created>
  <dcterms:modified xsi:type="dcterms:W3CDTF">2020-08-19T01:43:41Z</dcterms:modified>
</cp:coreProperties>
</file>