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98" r:id="rId3"/>
    <p:sldId id="256" r:id="rId4"/>
    <p:sldId id="295" r:id="rId5"/>
    <p:sldId id="294" r:id="rId6"/>
    <p:sldId id="258" r:id="rId7"/>
    <p:sldId id="300" r:id="rId8"/>
    <p:sldId id="307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:18/08/2020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33966"/>
              </p:ext>
            </p:extLst>
          </p:nvPr>
        </p:nvGraphicFramePr>
        <p:xfrm>
          <a:off x="467544" y="1196752"/>
          <a:ext cx="8136904" cy="409997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6° Básico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(OA1)Demostrar una valoración positiva de sí mismo reconociendo habilidades, fortalezas y aspectos que requiera superar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expresiones artísticas  mediante dibujos en momentos de angustia y estrés.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habilidades motrices básicas de locomoción, Manipulación y Estabilidad.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 de las clase 15,18,19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735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73959" y="3895870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6511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CL" dirty="0" smtClean="0"/>
                        <a:t>Observa la </a:t>
                      </a:r>
                      <a:r>
                        <a:rPr lang="es-CL" dirty="0" smtClean="0"/>
                        <a:t>imagen:</a:t>
                      </a:r>
                    </a:p>
                    <a:p>
                      <a:r>
                        <a:rPr lang="es-CL" dirty="0" smtClean="0"/>
                        <a:t>¿Qué sensación te produce?  </a:t>
                      </a:r>
                      <a:r>
                        <a:rPr lang="es-CL" dirty="0" smtClean="0"/>
                        <a:t>Tomate</a:t>
                      </a:r>
                      <a:r>
                        <a:rPr lang="es-CL" baseline="0" dirty="0" smtClean="0"/>
                        <a:t> tu tiempo para pensar.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Observaciones:</a:t>
                      </a:r>
                      <a:endParaRPr lang="es-C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" y="-277816"/>
            <a:ext cx="1151794" cy="14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23" y="1988840"/>
            <a:ext cx="6955219" cy="329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3203" y="-109852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84208"/>
              </p:ext>
            </p:extLst>
          </p:nvPr>
        </p:nvGraphicFramePr>
        <p:xfrm>
          <a:off x="179511" y="1404357"/>
          <a:ext cx="8856983" cy="5247812"/>
        </p:xfrm>
        <a:graphic>
          <a:graphicData uri="http://schemas.openxmlformats.org/drawingml/2006/table">
            <a:tbl>
              <a:tblPr/>
              <a:tblGrid>
                <a:gridCol w="8856983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247812">
                <a:tc>
                  <a:txBody>
                    <a:bodyPr/>
                    <a:lstStyle/>
                    <a:p>
                      <a:endParaRPr lang="es-CL" baseline="0" dirty="0" smtClean="0"/>
                    </a:p>
                    <a:p>
                      <a:pPr algn="ctr"/>
                      <a:r>
                        <a:rPr lang="es-C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“El dibujo de la Alegría”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invito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que realices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dibujo de un lugar en donde te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sientas feliz y seguro. Puedes usar diversos materiales para que decoren (colores, lápices de cera, marcadores, recortes de revistas,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algodón, etc…). Se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pueden realizar las siguientes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preguntas acerca de ese lugar: a qué huele, qué sonidos hay, texturas, sabores, etc.</a:t>
                      </a:r>
                    </a:p>
                    <a:p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Pueden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cerrar los ojos e imaginarse estando en el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lugar. El dibujo puede ser utilizado como una herramienta de apoyo que le recuerde este lugar en aquellos momentos de ansiedad o angustia.</a:t>
                      </a:r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8106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¿Cuándo me siento alegre?¿Puedo transmitir y contagiar mi alegría a los demás ?</a:t>
            </a:r>
          </a:p>
          <a:p>
            <a:endParaRPr lang="es-CL" dirty="0"/>
          </a:p>
          <a:p>
            <a:r>
              <a:rPr lang="es-CL" dirty="0" smtClean="0"/>
              <a:t>2)</a:t>
            </a:r>
            <a:r>
              <a:rPr lang="es-ES_tradnl" dirty="0"/>
              <a:t> </a:t>
            </a:r>
            <a:r>
              <a:rPr lang="es-ES_tradnl" dirty="0" smtClean="0"/>
              <a:t>¿Es necesario contar con una variedad de aparatos tecnológicos para ser feliz? Justifica tu respuesta.</a:t>
            </a:r>
            <a:endParaRPr lang="es-CL" dirty="0" smtClean="0"/>
          </a:p>
          <a:p>
            <a:endParaRPr lang="es-CL" dirty="0"/>
          </a:p>
          <a:p>
            <a:r>
              <a:rPr lang="es-CL" dirty="0" smtClean="0"/>
              <a:t>3)Menciona los momentos de alegría que has vivido junto a tu familia y amigos.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5863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27" y="134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282</Words>
  <Application>Microsoft Office PowerPoint</Application>
  <PresentationFormat>Presentación en pantalla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1_Tema de Office</vt:lpstr>
      <vt:lpstr>PLANIFICACIÓN  CLASES VIRTUALES SEMANA N°21 FECHA :18/08/2020</vt:lpstr>
      <vt:lpstr>Presentación de PowerPoint</vt:lpstr>
      <vt:lpstr>Presentación de PowerPoint</vt:lpstr>
      <vt:lpstr>Presentación de PowerPoint</vt:lpstr>
      <vt:lpstr>Importante: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88</cp:revision>
  <dcterms:created xsi:type="dcterms:W3CDTF">2020-07-06T03:06:52Z</dcterms:created>
  <dcterms:modified xsi:type="dcterms:W3CDTF">2020-08-19T01:50:33Z</dcterms:modified>
</cp:coreProperties>
</file>