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310" r:id="rId4"/>
    <p:sldId id="304" r:id="rId5"/>
    <p:sldId id="314" r:id="rId6"/>
    <p:sldId id="319" r:id="rId7"/>
    <p:sldId id="320" r:id="rId8"/>
    <p:sldId id="321" r:id="rId9"/>
    <p:sldId id="322" r:id="rId10"/>
    <p:sldId id="323" r:id="rId11"/>
    <p:sldId id="308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3" d="100"/>
          <a:sy n="73" d="100"/>
        </p:scale>
        <p:origin x="13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B2A2-5448-4ACD-B394-95EA41F977C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00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17- 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CUARTO PASO </a:t>
            </a:r>
            <a:br>
              <a:rPr lang="es-CL" u="sng" dirty="0" smtClean="0"/>
            </a:br>
            <a:r>
              <a:rPr lang="es-CL" u="sng" dirty="0" smtClean="0"/>
              <a:t>DUBUJO</a:t>
            </a:r>
            <a:endParaRPr lang="es-CL" u="sng" dirty="0"/>
          </a:p>
        </p:txBody>
      </p:sp>
      <p:pic>
        <p:nvPicPr>
          <p:cNvPr id="2050" name="Picture 2" descr="30 manualidades para decorar con hojas secas | Bolsas de te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2328193" cy="31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decorar una bolsa de tela con corazon san Valentin | Bols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22" y="1052736"/>
            <a:ext cx="2304256" cy="32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ualidades-dia-de-la-madre-ninos-bolso 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82" y="2967248"/>
            <a:ext cx="2711532" cy="36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MANOS A LA OBRA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5324137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Como ya recordamos sobre la creación de nuestro objeto, te invito a crear o restaurar una bolsa reutilizable: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 </a:t>
            </a:r>
            <a:r>
              <a:rPr lang="es-CL" dirty="0" smtClean="0"/>
              <a:t>debes tener claro cual es tú objeto (bolsa).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D</a:t>
            </a:r>
            <a:r>
              <a:rPr lang="es-CL" dirty="0" smtClean="0"/>
              <a:t>ebes tener claro los pasos para así obtener un buen resultado.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Una vez que tengas claro los pasos es momento de comenzar a crear, teniendo en cuenta toda tu creatividad.</a:t>
            </a:r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Tecnología</a:t>
            </a:r>
          </a:p>
          <a:p>
            <a:pPr algn="ctr"/>
            <a:r>
              <a:rPr lang="es-CL" sz="2000" b="1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1) </a:t>
            </a:r>
            <a:r>
              <a:rPr lang="es-CL" sz="2000" b="1" dirty="0"/>
              <a:t>¿Qué objeto tecnológico </a:t>
            </a:r>
            <a:r>
              <a:rPr lang="es-CL" sz="2000" b="1" dirty="0" smtClean="0"/>
              <a:t>acabas de crear o restaurar?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</a:t>
            </a:r>
            <a:r>
              <a:rPr lang="es-CL" sz="2000" b="1" dirty="0" smtClean="0"/>
              <a:t>) ¿cuáles son los pasos que debes seguir para obtener un buen resultado?</a:t>
            </a:r>
            <a:endParaRPr lang="es-CL" sz="2000" b="1" dirty="0"/>
          </a:p>
          <a:p>
            <a:endParaRPr lang="es-CL" sz="2000" b="1" dirty="0"/>
          </a:p>
          <a:p>
            <a:endParaRPr lang="es-CL" sz="2000" b="1" dirty="0"/>
          </a:p>
          <a:p>
            <a:r>
              <a:rPr lang="es-CL" sz="2000" b="1" dirty="0" smtClean="0"/>
              <a:t>3) </a:t>
            </a:r>
            <a:r>
              <a:rPr lang="es-CL" b="1" dirty="0" smtClean="0"/>
              <a:t>¿Qué ocurriría si en el paso N° 3 nos saltamos un paso?</a:t>
            </a:r>
            <a:endParaRPr lang="es-CL" b="1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58737"/>
              </p:ext>
            </p:extLst>
          </p:nvPr>
        </p:nvGraphicFramePr>
        <p:xfrm>
          <a:off x="389131" y="332656"/>
          <a:ext cx="8136904" cy="641433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 5°y6°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diseños de objetos y sistemas tecnológicos para resolver problemas o aprovechar oportunidades: desde diversos ámbitos tecnológicos determinados y tópicos de otras asignaturas; representando sus ideas a través de dibujos a mano alzada, dibujo técnico o usando TIC; innovando con productos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1)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Recogen información alusiva al diseño que requieren implementar, como necesidad a cubrir, ventajas y desventajas que ofrece el diseño actual.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Muestran las soluciones tecnológicas mediante representaciones a mano alzada, modelos tecnológicos o TIC.</a:t>
                      </a:r>
                    </a:p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›Elaboran un producto según necesidades específicas o generales de los usuarios o consumidores</a:t>
                      </a:r>
                    </a:p>
                    <a:p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Crear, planificar, aplicar, usar, trabajar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contenidos evaluados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PORCENTAJE E INDICADOR DESCENDIDO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5° : 20 alumnos realizaron la evaluación equivalente a un 100%,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en donde un 40% no logra el indicador de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Elaboran un producto según necesidades específicas o generales de los usuarios o consumidores.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6° : 25 alumnos</a:t>
                      </a:r>
                      <a:r>
                        <a:rPr lang="es-CL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realizaron la evaluación equivalente al 100%, en donde un 16% 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no logra el indicador de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Elaboran un producto según necesidades específicas o generales de los usuarios o consumidores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1651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</a:t>
            </a:r>
            <a:r>
              <a:rPr lang="es-CL" dirty="0" smtClean="0">
                <a:solidFill>
                  <a:srgbClr val="FF0000"/>
                </a:solidFill>
              </a:rPr>
              <a:t>t</a:t>
            </a:r>
            <a:r>
              <a:rPr lang="es-CL" dirty="0" smtClean="0"/>
              <a:t>ivación Conocimien</a:t>
            </a:r>
            <a:r>
              <a:rPr lang="es-CL" dirty="0" smtClean="0">
                <a:solidFill>
                  <a:srgbClr val="FF0000"/>
                </a:solidFill>
              </a:rPr>
              <a:t>t</a:t>
            </a:r>
            <a:r>
              <a:rPr lang="es-CL" dirty="0" smtClean="0"/>
              <a:t>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¿Cuántos pasos debemos conocer para confeccionar un objeto? </a:t>
            </a:r>
          </a:p>
          <a:p>
            <a:endParaRPr lang="es-CL" sz="2800" dirty="0"/>
          </a:p>
          <a:p>
            <a:r>
              <a:rPr lang="es-CL" sz="2800" dirty="0" smtClean="0"/>
              <a:t>¿ Qué tipo de objeto puedo confeccionar con los pasos?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>
                <a:solidFill>
                  <a:schemeClr val="tx1"/>
                </a:solidFill>
              </a:rPr>
              <a:t>PASOS PARA CONFECCIONAR O RESTAURAR MI BOLSA </a:t>
            </a:r>
            <a:endParaRPr lang="es-CL" u="sng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99592" y="198884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/>
              <a:t>Seleccionar los materiales que voy a utilizar.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/>
              <a:t>Identificar las herramientas que utilizaré para mis guantes.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/>
              <a:t> </a:t>
            </a:r>
            <a:r>
              <a:rPr lang="es-CL" sz="2400" dirty="0" smtClean="0"/>
              <a:t>Escribir los pasos necesarios para la confección de mi bolsa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/>
              <a:t>Crear un dibujo de como me quedarían mi bolsa.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sz="1600" dirty="0"/>
          </a:p>
        </p:txBody>
      </p:sp>
      <p:pic>
        <p:nvPicPr>
          <p:cNvPr id="2050" name="Picture 2" descr="Pin en Digital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2088966" cy="24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/>
            </a:r>
            <a:br>
              <a:rPr lang="es-CL" u="sng" dirty="0" smtClean="0"/>
            </a:br>
            <a:r>
              <a:rPr lang="es-CL" u="sng" dirty="0" smtClean="0"/>
              <a:t> ESCOGER UN NOMBRE</a:t>
            </a:r>
            <a:endParaRPr lang="es-CL" u="sng" dirty="0"/>
          </a:p>
        </p:txBody>
      </p:sp>
      <p:sp>
        <p:nvSpPr>
          <p:cNvPr id="10" name="AutoShape 4" descr="Obra de Arte - Puente sobre el río Saona en Macon - Jean-Baptis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6" descr="Obra de Arte - Puente sobre el río Saona en Macon - Jean-Baptist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 descr="Фотки school clipart, borders and frames, cartoon kids, - imagenes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267292" cy="43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nja-imagen-animada-00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95" y="4869160"/>
            <a:ext cx="1566382" cy="18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PRIMER PASO </a:t>
            </a:r>
            <a:br>
              <a:rPr lang="es-CL" u="sng" dirty="0" smtClean="0"/>
            </a:br>
            <a:r>
              <a:rPr lang="es-CL" u="sng" dirty="0" smtClean="0"/>
              <a:t>SELECCIONAR LOS MATERIALES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AutoShape 5" descr="Ilustración de ojo, caricatura de ojo, ojos PNG Clipart | PNG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8" name="Picture 2" descr="Hagalo usted mismo | Desde un país llamado Chi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1680121" cy="20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37027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CONO DE CONFORT</a:t>
            </a:r>
            <a:endParaRPr lang="es-CL" sz="1600" dirty="0"/>
          </a:p>
        </p:txBody>
      </p:sp>
      <p:pic>
        <p:nvPicPr>
          <p:cNvPr id="4102" name="Picture 6" descr="Construcción con botellas de plástico | Ciudad 1: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3" y="1912658"/>
            <a:ext cx="2479079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259210" y="370279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Botella de plástico</a:t>
            </a:r>
            <a:endParaRPr lang="es-CL" sz="1600" dirty="0"/>
          </a:p>
        </p:txBody>
      </p:sp>
      <p:pic>
        <p:nvPicPr>
          <p:cNvPr id="4104" name="Picture 8" descr="PAPEL LUSTRE PLIEGO NEGRO CODIGO: ARC-2212433 - Arcoiris Librer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63" y="1669596"/>
            <a:ext cx="2256185" cy="2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516216" y="362934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Papel de colores</a:t>
            </a:r>
            <a:endParaRPr lang="es-CL" sz="1600" dirty="0"/>
          </a:p>
        </p:txBody>
      </p:sp>
      <p:pic>
        <p:nvPicPr>
          <p:cNvPr id="4106" name="Picture 10" descr="Presentacion diseño sobre lápices de color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6" y="4500747"/>
            <a:ext cx="2517344" cy="18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828833" y="639016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Lápices de colores</a:t>
            </a:r>
            <a:endParaRPr lang="es-CL" sz="1600" dirty="0"/>
          </a:p>
        </p:txBody>
      </p:sp>
      <p:pic>
        <p:nvPicPr>
          <p:cNvPr id="4108" name="Picture 12" descr="Venta al por mayor temperas acrilicas-Compre online los mejores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87568"/>
            <a:ext cx="2036154" cy="20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6104622" y="634695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Témperas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41872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2995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SEGUNDO PASO</a:t>
            </a:r>
            <a:br>
              <a:rPr lang="es-CL" u="sng" dirty="0" smtClean="0"/>
            </a:br>
            <a:r>
              <a:rPr lang="es-CL" u="sng" dirty="0" smtClean="0"/>
              <a:t>IDENTIFICAR LAS HERRAMIENTAS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Picture 2" descr="Tijera escolar puntiaguda 13 cm (Faibo) • Noé Didáct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7" y="1767265"/>
            <a:ext cx="2112169" cy="18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acapuntas | Niños escolares, Articulos escolares, Niños y niña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7" y="4725144"/>
            <a:ext cx="1550013" cy="15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gla de Madera PNG transparente - Stic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Picture 8" descr="Regla de Madera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5673"/>
            <a:ext cx="3120281" cy="16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pincel dibujo png | Pinceles dibuj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99592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Tijeras</a:t>
            </a:r>
            <a:endParaRPr lang="es-CL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292080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Regla</a:t>
            </a:r>
            <a:endParaRPr lang="es-CL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11760" y="544637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Pincel</a:t>
            </a:r>
            <a:endParaRPr lang="es-CL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090439" y="422171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err="1" smtClean="0"/>
              <a:t>Sacapunta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6111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TERCER PASO</a:t>
            </a:r>
            <a:br>
              <a:rPr lang="es-CL" u="sng" dirty="0" smtClean="0"/>
            </a:br>
            <a:r>
              <a:rPr lang="es-CL" u="sng" dirty="0" smtClean="0"/>
              <a:t>PROCEDIMIENTO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4824"/>
            <a:ext cx="2890664" cy="4281339"/>
          </a:xfrm>
        </p:spPr>
        <p:txBody>
          <a:bodyPr>
            <a:normAutofit fontScale="92500"/>
          </a:bodyPr>
          <a:lstStyle/>
          <a:p>
            <a:r>
              <a:rPr lang="es-CL" dirty="0" smtClean="0"/>
              <a:t>Dibujar diseño de la bolsa.</a:t>
            </a:r>
          </a:p>
          <a:p>
            <a:r>
              <a:rPr lang="es-CL" dirty="0" smtClean="0"/>
              <a:t>Cocer las partes de la bolsa.</a:t>
            </a:r>
          </a:p>
          <a:p>
            <a:r>
              <a:rPr lang="es-CL" dirty="0" smtClean="0"/>
              <a:t>Decorar la bolsa.</a:t>
            </a:r>
          </a:p>
          <a:p>
            <a:r>
              <a:rPr lang="es-CL" dirty="0" smtClean="0"/>
              <a:t>Listo para usar.</a:t>
            </a:r>
            <a:endParaRPr lang="es-CL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116535" y="1747503"/>
            <a:ext cx="2693343" cy="3633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Escoger imágenes o género para restaurar mi bolsa.</a:t>
            </a:r>
          </a:p>
          <a:p>
            <a:r>
              <a:rPr lang="es-CL" dirty="0" smtClean="0"/>
              <a:t>Pegar o cocer lugares dañados.</a:t>
            </a:r>
          </a:p>
          <a:p>
            <a:r>
              <a:rPr lang="es-CL" dirty="0" smtClean="0"/>
              <a:t>Decorar mi bolsa. </a:t>
            </a:r>
            <a:endParaRPr lang="es-CL" dirty="0"/>
          </a:p>
        </p:txBody>
      </p:sp>
      <p:pic>
        <p:nvPicPr>
          <p:cNvPr id="4" name="Picture 2" descr="Cómo hacer mascarillas con bolsas de tela? - Bolsalea Blo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DDD6"/>
              </a:clrFrom>
              <a:clrTo>
                <a:srgbClr val="ECDD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71" y="1768556"/>
            <a:ext cx="2692258" cy="36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556</Words>
  <Application>Microsoft Office PowerPoint</Application>
  <PresentationFormat>Presentación en pantalla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de Office</vt:lpstr>
      <vt:lpstr>PLANIFICACIÓN  CLASES VIRTUALES SEMANA N° 21 FECHA : 17- agosto-2020</vt:lpstr>
      <vt:lpstr>Presentación de PowerPoint</vt:lpstr>
      <vt:lpstr>Reglas para una buena clase </vt:lpstr>
      <vt:lpstr>Inicio Activación Conocimientos Previos</vt:lpstr>
      <vt:lpstr>PASOS PARA CONFECCIONAR O RESTAURAR MI BOLSA </vt:lpstr>
      <vt:lpstr>  ESCOGER UN NOMBRE</vt:lpstr>
      <vt:lpstr>PRIMER PASO  SELECCIONAR LOS MATERIALES  </vt:lpstr>
      <vt:lpstr>SEGUNDO PASO IDENTIFICAR LAS HERRAMIENTAS </vt:lpstr>
      <vt:lpstr>TERCER PASO PROCEDIMIENTO</vt:lpstr>
      <vt:lpstr>CUARTO PASO  DUBUJO</vt:lpstr>
      <vt:lpstr>MANOS A LA OBRA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Usuario de Windows</cp:lastModifiedBy>
  <cp:revision>117</cp:revision>
  <dcterms:created xsi:type="dcterms:W3CDTF">2020-07-06T03:06:52Z</dcterms:created>
  <dcterms:modified xsi:type="dcterms:W3CDTF">2020-08-14T01:41:44Z</dcterms:modified>
</cp:coreProperties>
</file>