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98" r:id="rId3"/>
    <p:sldId id="256" r:id="rId4"/>
    <p:sldId id="295" r:id="rId5"/>
    <p:sldId id="310" r:id="rId6"/>
    <p:sldId id="304" r:id="rId7"/>
    <p:sldId id="300" r:id="rId8"/>
    <p:sldId id="311" r:id="rId9"/>
    <p:sldId id="313" r:id="rId10"/>
    <p:sldId id="312" r:id="rId11"/>
    <p:sldId id="301" r:id="rId12"/>
    <p:sldId id="309" r:id="rId13"/>
    <p:sldId id="297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74" d="100"/>
          <a:sy n="74" d="100"/>
        </p:scale>
        <p:origin x="12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06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60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5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32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87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33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53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4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79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17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8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3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microsoft.com/office/2007/relationships/hdphoto" Target="../media/hdphoto1.wdp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548680"/>
            <a:ext cx="7772400" cy="22841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CIENCIAS NATURALES</a:t>
            </a:r>
            <a:br>
              <a:rPr lang="es-CL" sz="2800" b="1" dirty="0" smtClean="0"/>
            </a:br>
            <a:r>
              <a:rPr lang="es-CL" sz="2800" b="1" dirty="0" smtClean="0"/>
              <a:t> 6°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23 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04-09-2020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41388" y="0"/>
            <a:ext cx="8229600" cy="940966"/>
          </a:xfrm>
        </p:spPr>
        <p:txBody>
          <a:bodyPr/>
          <a:lstStyle/>
          <a:p>
            <a:r>
              <a:rPr lang="es-MX" dirty="0" smtClean="0"/>
              <a:t>Desarrollo de la clase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920" y="15569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1" y="155691"/>
            <a:ext cx="1049118" cy="126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532" y="723813"/>
            <a:ext cx="5384586" cy="6134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Elipse 7"/>
          <p:cNvSpPr/>
          <p:nvPr/>
        </p:nvSpPr>
        <p:spPr>
          <a:xfrm>
            <a:off x="1168940" y="778032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84</a:t>
            </a:r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104953" y="1819995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Hoy trabajaremos con nuestro libro…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744"/>
            <a:ext cx="1063463" cy="128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1547664" y="260648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85</a:t>
            </a:r>
            <a:endParaRPr lang="es-C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861" y="117744"/>
            <a:ext cx="5328592" cy="660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5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098130" y="41959"/>
            <a:ext cx="5158064" cy="14342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TICKET DE </a:t>
            </a:r>
            <a:r>
              <a:rPr lang="es-ES" sz="2000" b="1" dirty="0" smtClean="0"/>
              <a:t>SALIDA</a:t>
            </a:r>
          </a:p>
          <a:p>
            <a:pPr algn="ctr"/>
            <a:r>
              <a:rPr lang="es-ES" sz="2000" b="1" dirty="0" smtClean="0"/>
              <a:t>ASIGNATURA</a:t>
            </a:r>
            <a:r>
              <a:rPr lang="es-ES" sz="2000" b="1" dirty="0"/>
              <a:t>: CIENCIAS NATURALES </a:t>
            </a:r>
            <a:r>
              <a:rPr lang="es-ES" sz="2000" b="1" dirty="0" smtClean="0"/>
              <a:t>6°</a:t>
            </a:r>
          </a:p>
          <a:p>
            <a:pPr algn="ctr"/>
            <a:r>
              <a:rPr lang="es-ES" sz="1400" b="1" dirty="0"/>
              <a:t>IE4: Realizan experimentos simples que evidencian los requerimientos de luz y agua de las plantas para el proceso de fotosíntesis. (Analizan experimentos realizados)</a:t>
            </a:r>
          </a:p>
          <a:p>
            <a:pPr algn="ctr"/>
            <a:r>
              <a:rPr lang="es-ES" sz="2000" b="1" dirty="0" smtClean="0"/>
              <a:t>SEMANA 23</a:t>
            </a:r>
            <a:endParaRPr lang="es-ES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539552" y="1547293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3659096" y="5084261"/>
            <a:ext cx="5256584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las respuestas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b="1" dirty="0" smtClean="0"/>
              <a:t>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576" y="610602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539552" y="2486112"/>
            <a:ext cx="84065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L" b="1" dirty="0" smtClean="0"/>
              <a:t>Nombra 3 ejemplos de organismos que realicen fotosíntesis</a:t>
            </a:r>
          </a:p>
          <a:p>
            <a:endParaRPr lang="es-CL" b="1" dirty="0" smtClean="0"/>
          </a:p>
          <a:p>
            <a:pPr marL="342900" indent="-342900">
              <a:buAutoNum type="arabicPeriod"/>
            </a:pPr>
            <a:endParaRPr lang="es-CL" b="1" dirty="0"/>
          </a:p>
          <a:p>
            <a:r>
              <a:rPr lang="es-CL" b="1" dirty="0" smtClean="0"/>
              <a:t>2. ¿Qué elementos se producen en la fotosíntesis? </a:t>
            </a:r>
          </a:p>
          <a:p>
            <a:endParaRPr lang="es-CL" b="1" dirty="0"/>
          </a:p>
          <a:p>
            <a:pPr algn="just"/>
            <a:endParaRPr lang="es-CL" b="1" dirty="0"/>
          </a:p>
          <a:p>
            <a:pPr algn="just"/>
            <a:r>
              <a:rPr lang="es-CL" b="1" dirty="0" smtClean="0"/>
              <a:t>3. Según la actividad realizada en la clase y el experimento de las plantas que estás desarrollando en tu casa ¿Cuáles crees que son los requerimientos que necesitan las plantas en el proceso de Fotosíntesis? </a:t>
            </a:r>
            <a:endParaRPr lang="es-ES" b="1" dirty="0" smtClean="0"/>
          </a:p>
          <a:p>
            <a:pPr algn="just"/>
            <a:endParaRPr lang="es-CL" b="1" dirty="0" smtClean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303244"/>
              </p:ext>
            </p:extLst>
          </p:nvPr>
        </p:nvGraphicFramePr>
        <p:xfrm>
          <a:off x="467544" y="836712"/>
          <a:ext cx="8136904" cy="5427748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880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Ciencias Naturales / 6° Año Básico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Adelina Elgueta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Cornejo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EDUCADORA DIFERENCIAL</a:t>
                      </a:r>
                      <a:endParaRPr lang="es-CL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Inés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Cariñe Mena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5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(OA1) Explicar, a partir de una investigación experimental, los requerimientos de agua, dióxido de carbono y energía lumínica para la producción de azúcar y liberación de oxígeno en la fotosíntesis, comunicando sus resultados y los aportes de científicos en este campo a través del tiempo.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29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</a:t>
                      </a:r>
                      <a:endParaRPr kumimoji="0" lang="es-CL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IE4: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Realizan experimentos simples que evidencian los requerimientos de luz y agua de las plantas para el proceso de fotosíntesis. (Analizan experimentos realizados)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Fotosíntesis: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</a:t>
                      </a: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equerimientos y productos / Analizar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– Explicar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8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Analizar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 explicar experimentos simples que evidencian los requerimientos necesarios en el proceso </a:t>
                      </a:r>
                      <a:r>
                        <a:rPr lang="es-ES" sz="1400" baseline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 Fotosíntesis.</a:t>
                      </a:r>
                      <a:endParaRPr lang="es-ES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2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 DE SALIDA: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IE4: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Realizan experimentos simples que evidencian los requerimientos de luz y agua de las plantas para el proceso de fotosíntesis. (Analizan experimentos realizados)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81" y="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9406"/>
            <a:ext cx="1872208" cy="451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380" y="274638"/>
            <a:ext cx="8075240" cy="922114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apoderado o adulto puede estar a su lado. Pero no debe interrumpir las clases. 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Ciencias Naturales 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29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78875" y="62068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752" y="11198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135" y="3755080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29841" y="2492896"/>
            <a:ext cx="8484315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rgbClr val="002060"/>
                </a:solidFill>
              </a:rPr>
              <a:t>¿Cuál es la fuente de energía que utilizan las plantas y las algas para realizar fotosíntesis?</a:t>
            </a:r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83947" y="104759"/>
            <a:ext cx="778720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MX" sz="3100" b="1" dirty="0" smtClean="0"/>
              <a:t>Motivación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sz="2700" dirty="0" smtClean="0"/>
              <a:t>Completa el siguiente crucigrama del proceso de Fotosíntesis </a:t>
            </a:r>
            <a:endParaRPr lang="es-MX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375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95978" y="1348529"/>
            <a:ext cx="1588221" cy="44627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600" b="1" dirty="0" smtClean="0"/>
              <a:t>PALABRAS CLAVES:</a:t>
            </a:r>
            <a:endParaRPr lang="es-CL" sz="1600" b="1" dirty="0"/>
          </a:p>
          <a:p>
            <a:pPr>
              <a:lnSpc>
                <a:spcPct val="150000"/>
              </a:lnSpc>
            </a:pPr>
            <a:r>
              <a:rPr lang="es-CL" sz="1400" i="1" dirty="0" smtClean="0"/>
              <a:t>-GLUCOSA</a:t>
            </a:r>
          </a:p>
          <a:p>
            <a:pPr>
              <a:lnSpc>
                <a:spcPct val="150000"/>
              </a:lnSpc>
            </a:pPr>
            <a:r>
              <a:rPr lang="es-CL" sz="1400" i="1" dirty="0" smtClean="0"/>
              <a:t>-HETEROTROFOS</a:t>
            </a:r>
          </a:p>
          <a:p>
            <a:pPr>
              <a:lnSpc>
                <a:spcPct val="150000"/>
              </a:lnSpc>
            </a:pPr>
            <a:r>
              <a:rPr lang="es-CL" sz="1400" i="1" dirty="0" smtClean="0"/>
              <a:t>-CLOROFILA</a:t>
            </a:r>
          </a:p>
          <a:p>
            <a:pPr>
              <a:lnSpc>
                <a:spcPct val="150000"/>
              </a:lnSpc>
            </a:pPr>
            <a:r>
              <a:rPr lang="es-CL" sz="1400" i="1" dirty="0" smtClean="0"/>
              <a:t>-CO2</a:t>
            </a:r>
          </a:p>
          <a:p>
            <a:pPr>
              <a:lnSpc>
                <a:spcPct val="150000"/>
              </a:lnSpc>
            </a:pPr>
            <a:r>
              <a:rPr lang="es-CL" sz="1400" i="1" dirty="0" smtClean="0"/>
              <a:t>-AUTOTROFOS</a:t>
            </a:r>
          </a:p>
          <a:p>
            <a:pPr>
              <a:lnSpc>
                <a:spcPct val="150000"/>
              </a:lnSpc>
            </a:pPr>
            <a:r>
              <a:rPr lang="es-CL" sz="1400" i="1" dirty="0" smtClean="0"/>
              <a:t>-CLOROPLASTO</a:t>
            </a:r>
          </a:p>
          <a:p>
            <a:pPr>
              <a:lnSpc>
                <a:spcPct val="150000"/>
              </a:lnSpc>
            </a:pPr>
            <a:r>
              <a:rPr lang="es-CL" sz="1400" i="1" dirty="0" smtClean="0"/>
              <a:t>-ANABÓLICAS</a:t>
            </a:r>
          </a:p>
          <a:p>
            <a:pPr>
              <a:lnSpc>
                <a:spcPct val="150000"/>
              </a:lnSpc>
            </a:pPr>
            <a:r>
              <a:rPr lang="es-CL" sz="1400" i="1" dirty="0" smtClean="0"/>
              <a:t>-ALMIDÓN</a:t>
            </a:r>
          </a:p>
          <a:p>
            <a:pPr>
              <a:lnSpc>
                <a:spcPct val="150000"/>
              </a:lnSpc>
            </a:pPr>
            <a:r>
              <a:rPr lang="es-CL" sz="1400" i="1" dirty="0" smtClean="0"/>
              <a:t>-HOJAS</a:t>
            </a:r>
          </a:p>
          <a:p>
            <a:pPr>
              <a:lnSpc>
                <a:spcPct val="150000"/>
              </a:lnSpc>
            </a:pPr>
            <a:r>
              <a:rPr lang="es-CL" sz="1400" i="1" dirty="0" smtClean="0"/>
              <a:t>-LUMÍNICA</a:t>
            </a:r>
          </a:p>
          <a:p>
            <a:pPr>
              <a:lnSpc>
                <a:spcPct val="150000"/>
              </a:lnSpc>
            </a:pPr>
            <a:r>
              <a:rPr lang="es-CL" sz="1400" i="1" dirty="0" smtClean="0"/>
              <a:t>-QUÍMICA</a:t>
            </a:r>
          </a:p>
          <a:p>
            <a:pPr>
              <a:lnSpc>
                <a:spcPct val="150000"/>
              </a:lnSpc>
            </a:pPr>
            <a:r>
              <a:rPr lang="es-CL" sz="1400" i="1" dirty="0" smtClean="0"/>
              <a:t>-OXÍGENO 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5" t="26901"/>
          <a:stretch/>
        </p:blipFill>
        <p:spPr>
          <a:xfrm>
            <a:off x="2195736" y="1391783"/>
            <a:ext cx="6702739" cy="5466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CuadroTexto 13"/>
          <p:cNvSpPr txBox="1"/>
          <p:nvPr/>
        </p:nvSpPr>
        <p:spPr>
          <a:xfrm>
            <a:off x="3605888" y="4135249"/>
            <a:ext cx="3486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/>
              <a:t>A     U       T     O       T      R       O               </a:t>
            </a:r>
            <a:r>
              <a:rPr lang="es-CL" sz="1400" b="1" dirty="0" err="1" smtClean="0"/>
              <a:t>O</a:t>
            </a:r>
            <a:r>
              <a:rPr lang="es-CL" sz="1400" b="1" dirty="0" smtClean="0"/>
              <a:t>      S</a:t>
            </a:r>
            <a:endParaRPr lang="es-CL" sz="14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412270" y="4335776"/>
            <a:ext cx="3175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/>
              <a:t>C      L                R       O     F       I        L      A</a:t>
            </a:r>
            <a:endParaRPr lang="es-CL" sz="14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796136" y="472427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/>
              <a:t>C             2</a:t>
            </a:r>
            <a:endParaRPr lang="es-CL" sz="14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2807887" y="4537797"/>
            <a:ext cx="4003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/>
              <a:t> C     L       O       R      O      P       L        A      S                  O       </a:t>
            </a:r>
            <a:endParaRPr lang="es-CL" sz="1400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4303293" y="4907144"/>
            <a:ext cx="2644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/>
              <a:t>G     L      U       C      O                A</a:t>
            </a:r>
            <a:endParaRPr lang="es-CL" sz="1400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3995936" y="5512289"/>
            <a:ext cx="433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/>
              <a:t>H     E     T      E       R      O                  R      O      F      O       S</a:t>
            </a:r>
            <a:endParaRPr lang="es-CL" sz="1400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2870232" y="6318876"/>
            <a:ext cx="4099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/>
              <a:t>A      N     A      B      O       L          I      C      A</a:t>
            </a:r>
            <a:endParaRPr lang="es-CL" sz="140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5058176" y="5115080"/>
            <a:ext cx="2513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/>
              <a:t>A      L      M              D     O       N</a:t>
            </a:r>
            <a:endParaRPr lang="es-CL" sz="1400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704326" y="5334354"/>
            <a:ext cx="2867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/>
              <a:t>L     U      M     I                  </a:t>
            </a:r>
            <a:r>
              <a:rPr lang="es-CL" sz="1400" b="1" dirty="0" err="1" smtClean="0"/>
              <a:t>I</a:t>
            </a:r>
            <a:r>
              <a:rPr lang="es-CL" sz="1400" b="1" dirty="0" smtClean="0"/>
              <a:t>        C      A</a:t>
            </a:r>
            <a:endParaRPr lang="es-CL" sz="1400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4704326" y="5739452"/>
            <a:ext cx="2610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/>
              <a:t>O     X       I        G             N        O </a:t>
            </a:r>
            <a:endParaRPr lang="es-CL" sz="1400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635040" y="5909825"/>
            <a:ext cx="1679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/>
              <a:t>H      O      J         A</a:t>
            </a:r>
            <a:endParaRPr lang="es-CL" sz="1400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335842" y="6115067"/>
            <a:ext cx="2936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/>
              <a:t>Q        U              M      I       C      A</a:t>
            </a: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059011" cy="518457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9552" y="332656"/>
            <a:ext cx="208823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rgbClr val="7030A0"/>
                </a:solidFill>
              </a:rPr>
              <a:t>NO OLVIDES…..</a:t>
            </a:r>
            <a:endParaRPr lang="es-CL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8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1252736"/>
          </a:xfrm>
        </p:spPr>
        <p:txBody>
          <a:bodyPr>
            <a:normAutofit/>
          </a:bodyPr>
          <a:lstStyle/>
          <a:p>
            <a:pPr algn="ctr"/>
            <a:r>
              <a:rPr lang="es-CL" sz="3600" dirty="0" smtClean="0">
                <a:solidFill>
                  <a:srgbClr val="7030A0"/>
                </a:solidFill>
              </a:rPr>
              <a:t>¿Cuáles son los requerimientos y productos de la fotosíntesis? </a:t>
            </a:r>
            <a:endParaRPr lang="es-CL" sz="3600" dirty="0">
              <a:solidFill>
                <a:srgbClr val="7030A0"/>
              </a:solidFill>
            </a:endParaRPr>
          </a:p>
        </p:txBody>
      </p:sp>
      <p:pic>
        <p:nvPicPr>
          <p:cNvPr id="1028" name="Picture 4" descr="Best Fotosintesis GIFs |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4680521" cy="3589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90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8723969" cy="4752528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</p:spTree>
    <p:extLst>
      <p:ext uri="{BB962C8B-B14F-4D97-AF65-F5344CB8AC3E}">
        <p14:creationId xmlns:p14="http://schemas.microsoft.com/office/powerpoint/2010/main" val="107216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637</Words>
  <Application>Microsoft Office PowerPoint</Application>
  <PresentationFormat>Presentación en pantalla (4:3)</PresentationFormat>
  <Paragraphs>84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Arial</vt:lpstr>
      <vt:lpstr>Brush Script MT</vt:lpstr>
      <vt:lpstr>Calibri</vt:lpstr>
      <vt:lpstr>Century Gothic</vt:lpstr>
      <vt:lpstr>Footlight MT Light</vt:lpstr>
      <vt:lpstr>Times New Roman</vt:lpstr>
      <vt:lpstr>Wingdings 2</vt:lpstr>
      <vt:lpstr>Wingdings 3</vt:lpstr>
      <vt:lpstr>Tema de Office</vt:lpstr>
      <vt:lpstr>1_Tema de Office</vt:lpstr>
      <vt:lpstr>PLANIFICACIÓN  CLASES VIRTUALES CIENCIAS NATURALES  6° AÑO BÁSICO SEMANA N° 23  FECHA : 04-09-2020</vt:lpstr>
      <vt:lpstr>Presentación de PowerPoint</vt:lpstr>
      <vt:lpstr>Reglas clases virtuales</vt:lpstr>
      <vt:lpstr>Importante:</vt:lpstr>
      <vt:lpstr>Inicio Activación Conocimientos Previos</vt:lpstr>
      <vt:lpstr>Motivación Completa el siguiente crucigrama del proceso de Fotosíntesis </vt:lpstr>
      <vt:lpstr>Presentación de PowerPoint</vt:lpstr>
      <vt:lpstr>Presentación de PowerPoint</vt:lpstr>
      <vt:lpstr>Presentación de PowerPoint</vt:lpstr>
      <vt:lpstr>Desarrollo de la clase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Adelina</cp:lastModifiedBy>
  <cp:revision>113</cp:revision>
  <dcterms:created xsi:type="dcterms:W3CDTF">2020-07-06T03:06:52Z</dcterms:created>
  <dcterms:modified xsi:type="dcterms:W3CDTF">2020-08-25T18:09:56Z</dcterms:modified>
</cp:coreProperties>
</file>