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305" r:id="rId11"/>
    <p:sldId id="297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81" d="100"/>
          <a:sy n="81" d="100"/>
        </p:scale>
        <p:origin x="-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29-08-2020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microsoft.com/office/2007/relationships/hdphoto" Target="../media/hdphoto2.wdp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7.gif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</a:t>
            </a:r>
            <a:r>
              <a:rPr lang="es-CL" sz="2800" b="1" dirty="0" smtClean="0"/>
              <a:t>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 :31/08/2020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TICKET DE SALIDA</a:t>
            </a:r>
          </a:p>
          <a:p>
            <a:pPr algn="ctr"/>
            <a:r>
              <a:rPr lang="es-CL" sz="2000" b="1" dirty="0" smtClean="0"/>
              <a:t>EFI</a:t>
            </a:r>
            <a:endParaRPr lang="es-CL" sz="2000" b="1" dirty="0" smtClean="0"/>
          </a:p>
          <a:p>
            <a:pPr algn="ctr"/>
            <a:r>
              <a:rPr lang="es-CL" sz="2000" b="1" dirty="0" smtClean="0"/>
              <a:t>SEMANA 23</a:t>
            </a:r>
            <a:endParaRPr lang="es-CL" sz="2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67585" y="1965640"/>
            <a:ext cx="848083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/>
              <a:t>1) E</a:t>
            </a:r>
            <a:r>
              <a:rPr lang="es-ES" sz="2000" dirty="0" smtClean="0"/>
              <a:t>laborar </a:t>
            </a:r>
            <a:r>
              <a:rPr lang="es-ES" sz="2000" dirty="0"/>
              <a:t>una actividad </a:t>
            </a:r>
            <a:r>
              <a:rPr lang="es-ES" sz="2000" dirty="0" smtClean="0"/>
              <a:t>deportiva, basándote </a:t>
            </a:r>
            <a:r>
              <a:rPr lang="es-ES" sz="2000" dirty="0"/>
              <a:t>en </a:t>
            </a:r>
            <a:r>
              <a:rPr lang="es-ES" sz="2000" dirty="0"/>
              <a:t>las clases </a:t>
            </a:r>
            <a:r>
              <a:rPr lang="es-ES" sz="2000" dirty="0" smtClean="0"/>
              <a:t> guiadas y realizadas en clases por </a:t>
            </a:r>
            <a:r>
              <a:rPr lang="es-ES" sz="2000" dirty="0" smtClean="0"/>
              <a:t> </a:t>
            </a:r>
            <a:r>
              <a:rPr lang="es-ES" sz="2000" dirty="0"/>
              <a:t>el </a:t>
            </a:r>
            <a:r>
              <a:rPr lang="es-ES" sz="2000" dirty="0" smtClean="0"/>
              <a:t>profesor.</a:t>
            </a:r>
            <a:endParaRPr lang="es-ES" sz="2000" dirty="0"/>
          </a:p>
          <a:p>
            <a:endParaRPr lang="es-CL" sz="2000" dirty="0"/>
          </a:p>
          <a:p>
            <a:r>
              <a:rPr lang="es-CL" sz="2000" dirty="0" smtClean="0"/>
              <a:t>2)¿Qué ideas te llevaron a crear tu actividad deportiva?¿Lograste tu objetivo con tu actividad?</a:t>
            </a:r>
          </a:p>
          <a:p>
            <a:endParaRPr lang="es-CL" sz="2000" dirty="0"/>
          </a:p>
          <a:p>
            <a:r>
              <a:rPr lang="es-CL" sz="2000" dirty="0"/>
              <a:t>3</a:t>
            </a:r>
            <a:r>
              <a:rPr lang="es-CL" sz="2000" dirty="0" smtClean="0"/>
              <a:t>)</a:t>
            </a:r>
            <a:r>
              <a:rPr lang="es-ES_tradnl" sz="2000" dirty="0" smtClean="0"/>
              <a:t> ¿Crees </a:t>
            </a:r>
            <a:r>
              <a:rPr lang="es-ES_tradnl" sz="2000" dirty="0" smtClean="0"/>
              <a:t>qué </a:t>
            </a:r>
            <a:r>
              <a:rPr lang="es-ES_tradnl" sz="2000" dirty="0" smtClean="0"/>
              <a:t>tu actividad se puede realizar en todos los contextos de los colegios?</a:t>
            </a:r>
          </a:p>
          <a:p>
            <a:endParaRPr lang="es-ES" sz="1600" dirty="0" smtClean="0"/>
          </a:p>
          <a:p>
            <a:endParaRPr lang="es-CL" sz="1400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64006" y="5301208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Enviar fotografía de este ticket de salida al: </a:t>
            </a:r>
          </a:p>
          <a:p>
            <a:pPr algn="ctr"/>
            <a:r>
              <a:rPr lang="es-CL" dirty="0" smtClean="0"/>
              <a:t>Correo: marcos.lucero@colegio-jeanpiaget.cl</a:t>
            </a:r>
          </a:p>
          <a:p>
            <a:pPr algn="ctr"/>
            <a:r>
              <a:rPr lang="es-CL" dirty="0" smtClean="0"/>
              <a:t>Celular:+56964515300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/>
              <a:t>CIERRE</a:t>
            </a:r>
            <a:endParaRPr lang="es-CL" sz="2400" b="1" dirty="0"/>
          </a:p>
        </p:txBody>
      </p:sp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67" y="4637374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66" y="461425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258518"/>
              </p:ext>
            </p:extLst>
          </p:nvPr>
        </p:nvGraphicFramePr>
        <p:xfrm>
          <a:off x="467544" y="1196752"/>
          <a:ext cx="8136904" cy="4646534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Educación Física  / 6° Básico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Marcos Lucero Lizama 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_tradnl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OA1</a:t>
                      </a: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Demostrar la aplicación de las habilidades motrices básicas adquiridas, en una variedad de actividades deportivas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25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20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20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y diseñan secuencias de movimiento, utilizando las destrezas aprendidas.</a:t>
                      </a:r>
                      <a:endParaRPr lang="es-CL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dirty="0" smtClean="0"/>
                        <a:t>Habilidades motrices básicas.</a:t>
                      </a:r>
                      <a:endParaRPr lang="es-ES" sz="1800" baseline="0" dirty="0" smtClean="0"/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L" sz="1800" dirty="0" smtClean="0"/>
                        <a:t> Ejecutar habilidades motoras básicas</a:t>
                      </a:r>
                      <a:r>
                        <a:rPr lang="es-CL" sz="1800" baseline="0" dirty="0" smtClean="0"/>
                        <a:t>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20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1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Diseñar actividades utilizando </a:t>
                      </a:r>
                      <a:r>
                        <a:rPr lang="es-ES" sz="18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destrezas aprendidas.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EVALUACIÓN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evaluará a través del</a:t>
                      </a:r>
                      <a:r>
                        <a:rPr lang="es-ES_tradn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ticket de salida </a:t>
                      </a:r>
                      <a:endParaRPr lang="es-CL" sz="1800" b="1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niño con su amigo, significa que debes </a:t>
            </a:r>
            <a:r>
              <a:rPr lang="es-CL" b="1" dirty="0">
                <a:solidFill>
                  <a:prstClr val="black"/>
                </a:solidFill>
              </a:rPr>
              <a:t>realizar los ejercicios de la guía.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04" y="3592613"/>
            <a:ext cx="1823699" cy="12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Inicio</a:t>
            </a:r>
            <a:br>
              <a:rPr lang="es-CL" dirty="0" smtClean="0"/>
            </a:br>
            <a:r>
              <a:rPr lang="es-CL" dirty="0" smtClean="0"/>
              <a:t>Activación Conocimientos Previos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20709"/>
              </p:ext>
            </p:extLst>
          </p:nvPr>
        </p:nvGraphicFramePr>
        <p:xfrm>
          <a:off x="611560" y="1591056"/>
          <a:ext cx="8124274" cy="5059680"/>
        </p:xfrm>
        <a:graphic>
          <a:graphicData uri="http://schemas.openxmlformats.org/drawingml/2006/table">
            <a:tbl>
              <a:tblPr/>
              <a:tblGrid>
                <a:gridCol w="8124274">
                  <a:extLst>
                    <a:ext uri="{9D8B030D-6E8A-4147-A177-3AD203B41FA5}">
                      <a16:colId xmlns:a16="http://schemas.microsoft.com/office/drawing/2014/main" xmlns="" val="3668898835"/>
                    </a:ext>
                  </a:extLst>
                </a:gridCol>
              </a:tblGrid>
              <a:tr h="4800509">
                <a:tc>
                  <a:txBody>
                    <a:bodyPr/>
                    <a:lstStyle/>
                    <a:p>
                      <a:r>
                        <a:rPr lang="es-ES" sz="2400" b="1" dirty="0" smtClean="0">
                          <a:latin typeface="Comic Sans MS" pitchFamily="66" charset="0"/>
                        </a:rPr>
                        <a:t>Recordando</a:t>
                      </a:r>
                      <a:r>
                        <a:rPr lang="es-ES" sz="2400" b="1" baseline="0" dirty="0" smtClean="0">
                          <a:latin typeface="Comic Sans MS" pitchFamily="66" charset="0"/>
                        </a:rPr>
                        <a:t> las habilidades motrices y capacidades físicas básicas.</a:t>
                      </a:r>
                    </a:p>
                    <a:p>
                      <a:endParaRPr lang="es-ES" sz="18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Habilidades motrices.</a:t>
                      </a: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1.-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2.-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3.-</a:t>
                      </a: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Capacidades motrices básicas.</a:t>
                      </a:r>
                    </a:p>
                    <a:p>
                      <a:endParaRPr lang="es-ES" sz="2000" baseline="0" dirty="0" smtClean="0">
                        <a:latin typeface="Comic Sans MS" pitchFamily="66" charset="0"/>
                      </a:endParaRP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1.-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2.-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3.-</a:t>
                      </a:r>
                    </a:p>
                    <a:p>
                      <a:r>
                        <a:rPr lang="es-ES" sz="2000" baseline="0" dirty="0" smtClean="0">
                          <a:latin typeface="Comic Sans MS" pitchFamily="66" charset="0"/>
                        </a:rPr>
                        <a:t>4.-</a:t>
                      </a:r>
                      <a:endParaRPr lang="es-CL" sz="2000" dirty="0" smtClean="0">
                        <a:latin typeface="Comic Sans MS" pitchFamily="66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6190642"/>
                  </a:ext>
                </a:extLst>
              </a:tr>
            </a:tbl>
          </a:graphicData>
        </a:graphic>
      </p:graphicFrame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208" y="4003847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Motivación 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23" y="151519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15877"/>
              </p:ext>
            </p:extLst>
          </p:nvPr>
        </p:nvGraphicFramePr>
        <p:xfrm>
          <a:off x="323529" y="1260389"/>
          <a:ext cx="8568952" cy="5408971"/>
        </p:xfrm>
        <a:graphic>
          <a:graphicData uri="http://schemas.openxmlformats.org/drawingml/2006/table">
            <a:tbl>
              <a:tblPr/>
              <a:tblGrid>
                <a:gridCol w="8568952">
                  <a:extLst>
                    <a:ext uri="{9D8B030D-6E8A-4147-A177-3AD203B41FA5}">
                      <a16:colId xmlns:a16="http://schemas.microsoft.com/office/drawing/2014/main" xmlns="" val="250826716"/>
                    </a:ext>
                  </a:extLst>
                </a:gridCol>
              </a:tblGrid>
              <a:tr h="5408971">
                <a:tc>
                  <a:txBody>
                    <a:bodyPr/>
                    <a:lstStyle/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Colócate un rollo de papel higiénico en la cabeza y realiza la siguiente actividad.</a:t>
                      </a: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Colócate el rollo de papel higiénico en la cabeza y comienza </a:t>
                      </a: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a bajar hasta sentarte, luego vuelve a la posición inicial.</a:t>
                      </a: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Realiza la actividad con los ojos vendados.</a:t>
                      </a: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Desplazarnos con el rollo de papel 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higiénico.</a:t>
                      </a:r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S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991620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371"/>
            <a:ext cx="1823699" cy="9807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56" y="1628800"/>
            <a:ext cx="2017611" cy="21602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665" y="1628800"/>
            <a:ext cx="2488679" cy="216024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1628800"/>
            <a:ext cx="1750546" cy="21602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4293096"/>
            <a:ext cx="2227670" cy="2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-16443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36" y="-128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613790"/>
              </p:ext>
            </p:extLst>
          </p:nvPr>
        </p:nvGraphicFramePr>
        <p:xfrm>
          <a:off x="160296" y="908720"/>
          <a:ext cx="8844355" cy="5949280"/>
        </p:xfrm>
        <a:graphic>
          <a:graphicData uri="http://schemas.openxmlformats.org/drawingml/2006/table">
            <a:tbl>
              <a:tblPr/>
              <a:tblGrid>
                <a:gridCol w="8844355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949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s-ES" sz="20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</a:t>
                      </a:r>
                      <a:r>
                        <a:rPr lang="es-E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Ejecutan y diseñan secuencias de movimiento, utilizando las destrezas aprendidas.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acuerdo a las actividades y ejercicios realizadas en las clases anteriores, debes fabricar una actividad y ejecutarla durante la clase.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continuación de dejo las siguientes palabras e imágenes para crear una actividad.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Correr-saltar-desplazarse-lanzar-recibir-caminar-sentarse-botear-encestar-patear.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9397"/>
            <a:ext cx="1201621" cy="64619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3" y="2924944"/>
            <a:ext cx="2266595" cy="1714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24944"/>
            <a:ext cx="1911671" cy="17145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04" y="2924944"/>
            <a:ext cx="1728192" cy="17145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75" y="2924944"/>
            <a:ext cx="1885797" cy="171450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39444"/>
            <a:ext cx="1668572" cy="214705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838" y="4756187"/>
            <a:ext cx="1671161" cy="167116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21" y="4901951"/>
            <a:ext cx="2224533" cy="169354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492" y="4901951"/>
            <a:ext cx="1765980" cy="15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-16443"/>
            <a:ext cx="8229600" cy="1143000"/>
          </a:xfrm>
        </p:spPr>
        <p:txBody>
          <a:bodyPr/>
          <a:lstStyle/>
          <a:p>
            <a:r>
              <a:rPr lang="es-MX" dirty="0" smtClean="0"/>
              <a:t>Desarrollo de la clase</a:t>
            </a:r>
            <a:endParaRPr lang="es-MX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136" y="-1285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39052"/>
              </p:ext>
            </p:extLst>
          </p:nvPr>
        </p:nvGraphicFramePr>
        <p:xfrm>
          <a:off x="160296" y="908720"/>
          <a:ext cx="8844355" cy="5040560"/>
        </p:xfrm>
        <a:graphic>
          <a:graphicData uri="http://schemas.openxmlformats.org/drawingml/2006/table">
            <a:tbl>
              <a:tblPr/>
              <a:tblGrid>
                <a:gridCol w="8844355">
                  <a:extLst>
                    <a:ext uri="{9D8B030D-6E8A-4147-A177-3AD203B41FA5}">
                      <a16:colId xmlns:a16="http://schemas.microsoft.com/office/drawing/2014/main" xmlns="" val="1832098639"/>
                    </a:ext>
                  </a:extLst>
                </a:gridCol>
              </a:tblGrid>
              <a:tr h="504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Actividad</a:t>
                      </a:r>
                      <a:r>
                        <a:rPr lang="es-ES" sz="200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es-ES" sz="18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actividad que debes </a:t>
                      </a: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</a:t>
                      </a: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acuerdo a las clases realizadas anteriormente </a:t>
                      </a: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debe contemplar la </a:t>
                      </a: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siguiente estructura</a:t>
                      </a: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.:</a:t>
                      </a: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Nombre: Dar un nombre a la actividad.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Descripción</a:t>
                      </a:r>
                      <a:r>
                        <a:rPr lang="es-ES" sz="18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Recordar el contexto en el que realizaras la actividad.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Materiales: Mencionar los materiales que utilizaras para tu actividad.</a:t>
                      </a:r>
                      <a:endParaRPr lang="es-ES" sz="1400" b="0" i="0" u="non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46437188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9397"/>
            <a:ext cx="1201621" cy="64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481</Words>
  <Application>Microsoft Office PowerPoint</Application>
  <PresentationFormat>Presentación en pantalla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PLANIFICACIÓN  CLASES VIRTUALES SEMANA N°23 FECHA :31/08/2020</vt:lpstr>
      <vt:lpstr>Presentación de PowerPoint</vt:lpstr>
      <vt:lpstr>Presentación de PowerPoint</vt:lpstr>
      <vt:lpstr>Presentación de PowerPoint</vt:lpstr>
      <vt:lpstr>Importante:</vt:lpstr>
      <vt:lpstr>Inicio Activación Conocimientos Previos</vt:lpstr>
      <vt:lpstr>Motivación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130</cp:revision>
  <dcterms:created xsi:type="dcterms:W3CDTF">2020-07-06T03:06:52Z</dcterms:created>
  <dcterms:modified xsi:type="dcterms:W3CDTF">2020-08-29T21:12:35Z</dcterms:modified>
</cp:coreProperties>
</file>