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59" r:id="rId5"/>
    <p:sldId id="260" r:id="rId6"/>
    <p:sldId id="263" r:id="rId7"/>
    <p:sldId id="264" r:id="rId8"/>
    <p:sldId id="273" r:id="rId9"/>
    <p:sldId id="305" r:id="rId10"/>
    <p:sldId id="292" r:id="rId11"/>
    <p:sldId id="291" r:id="rId12"/>
    <p:sldId id="304" r:id="rId13"/>
    <p:sldId id="303" r:id="rId14"/>
    <p:sldId id="308" r:id="rId15"/>
    <p:sldId id="307" r:id="rId16"/>
    <p:sldId id="278" r:id="rId17"/>
    <p:sldId id="272" r:id="rId1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364" autoAdjust="0"/>
  </p:normalViewPr>
  <p:slideViewPr>
    <p:cSldViewPr snapToGrid="0">
      <p:cViewPr>
        <p:scale>
          <a:sx n="81" d="100"/>
          <a:sy n="81" d="100"/>
        </p:scale>
        <p:origin x="-318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29-08-2020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79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29-08-2020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83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29-08-2020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64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29-08-2020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68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29-08-2020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3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29-08-2020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4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29-08-2020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85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29-08-2020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22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29-08-2020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33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29-08-2020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93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29-08-2020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7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29-08-2020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39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YAX3Yu4gueQ" TargetMode="External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5.png"/><Relationship Id="rId7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image" Target="../media/image22.emf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5.png"/><Relationship Id="rId7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9.emf"/><Relationship Id="rId4" Type="http://schemas.openxmlformats.org/officeDocument/2006/relationships/image" Target="../media/image28.emf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5.wdp"/><Relationship Id="rId7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10" Type="http://schemas.microsoft.com/office/2007/relationships/hdphoto" Target="../media/hdphoto6.wdp"/><Relationship Id="rId4" Type="http://schemas.openxmlformats.org/officeDocument/2006/relationships/hyperlink" Target="mailto:pia.caceres@colegio-jeanpiaget.cl" TargetMode="External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ckKQclquAXU" TargetMode="External"/><Relationship Id="rId3" Type="http://schemas.microsoft.com/office/2007/relationships/hdphoto" Target="../media/hdphoto2.wdp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1724" y="1543220"/>
            <a:ext cx="9144000" cy="3073865"/>
          </a:xfrm>
        </p:spPr>
        <p:txBody>
          <a:bodyPr>
            <a:normAutofit/>
          </a:bodyPr>
          <a:lstStyle/>
          <a:p>
            <a:r>
              <a:rPr lang="es-CL" dirty="0">
                <a:latin typeface="Comic Sans MS" panose="030F0702030302020204" pitchFamily="66" charset="0"/>
              </a:rPr>
              <a:t>6</a:t>
            </a:r>
            <a:r>
              <a:rPr lang="es-CL" dirty="0" smtClean="0">
                <a:latin typeface="Comic Sans MS" panose="030F0702030302020204" pitchFamily="66" charset="0"/>
              </a:rPr>
              <a:t>° GRADE</a:t>
            </a:r>
            <a:br>
              <a:rPr lang="es-CL" dirty="0" smtClean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ONLINE CLASS</a:t>
            </a:r>
            <a:r>
              <a:rPr lang="es-CL" dirty="0">
                <a:latin typeface="Comic Sans MS" panose="030F0702030302020204" pitchFamily="66" charset="0"/>
              </a:rPr>
              <a:t/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WEEK N°23</a:t>
            </a:r>
            <a:r>
              <a:rPr lang="es-CL" dirty="0">
                <a:latin typeface="Comic Sans MS" panose="030F0702030302020204" pitchFamily="66" charset="0"/>
              </a:rPr>
              <a:t/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DATE: SEPTEMBER 1 </a:t>
            </a:r>
            <a:r>
              <a:rPr lang="es-CL" dirty="0" err="1" smtClean="0">
                <a:latin typeface="Comic Sans MS" panose="030F0702030302020204" pitchFamily="66" charset="0"/>
              </a:rPr>
              <a:t>st</a:t>
            </a:r>
            <a:r>
              <a:rPr lang="es-CL" dirty="0" smtClean="0">
                <a:latin typeface="Comic Sans MS" panose="030F0702030302020204" pitchFamily="66" charset="0"/>
              </a:rPr>
              <a:t> , 2020</a:t>
            </a:r>
            <a:endParaRPr lang="es-MX" dirty="0">
              <a:latin typeface="Comic Sans MS" panose="030F0702030302020204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3334" y="0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b="1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</a:t>
            </a: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Jean Piaget</a:t>
            </a:r>
            <a:endParaRPr lang="es-MX" i="1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3" y="436098"/>
            <a:ext cx="1941880" cy="167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18781" y="5638451"/>
            <a:ext cx="537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Comic Sans MS" panose="030F0702030302020204" pitchFamily="66" charset="0"/>
              </a:rPr>
              <a:t>Miss Pía Cáceres G.</a:t>
            </a:r>
            <a:endParaRPr lang="es-MX" sz="2800" dirty="0">
              <a:latin typeface="Comic Sans MS" panose="030F0702030302020204" pitchFamily="66" charset="0"/>
            </a:endParaRPr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629" y="2113751"/>
            <a:ext cx="4374686" cy="3512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114" y="1820265"/>
            <a:ext cx="2426418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35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3149" y="-101116"/>
            <a:ext cx="2432515" cy="22008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4362" y="92075"/>
            <a:ext cx="987638" cy="853514"/>
          </a:xfrm>
          <a:prstGeom prst="rect">
            <a:avLst/>
          </a:prstGeom>
        </p:spPr>
      </p:pic>
      <p:pic>
        <p:nvPicPr>
          <p:cNvPr id="10" name="Marcador de contenido 9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19794" y="92075"/>
            <a:ext cx="9326879" cy="663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31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581" y="419381"/>
            <a:ext cx="987638" cy="8535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Listen and </a:t>
            </a:r>
            <a:r>
              <a:rPr lang="es-MX" dirty="0" err="1" smtClean="0"/>
              <a:t>watch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next</a:t>
            </a:r>
            <a:r>
              <a:rPr lang="es-MX" dirty="0" smtClean="0"/>
              <a:t> video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3791" y="-254286"/>
            <a:ext cx="2426418" cy="2200847"/>
          </a:xfrm>
          <a:prstGeom prst="rect">
            <a:avLst/>
          </a:prstGeom>
        </p:spPr>
      </p:pic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608545" y="1272895"/>
            <a:ext cx="7288420" cy="4062797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493939" y="5964617"/>
            <a:ext cx="4968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hlinkClick r:id="rId5"/>
              </a:rPr>
              <a:t>https://www.youtube.com/watch?v=YAX3Yu4gueQ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92839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Answer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following</a:t>
            </a:r>
            <a:r>
              <a:rPr lang="es-MX" dirty="0" smtClean="0"/>
              <a:t> </a:t>
            </a:r>
            <a:r>
              <a:rPr lang="es-MX" dirty="0" err="1" smtClean="0"/>
              <a:t>questions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MX" dirty="0" smtClean="0"/>
              <a:t>1- </a:t>
            </a:r>
            <a:r>
              <a:rPr lang="es-MX" dirty="0" err="1" smtClean="0"/>
              <a:t>What</a:t>
            </a:r>
            <a:r>
              <a:rPr lang="es-MX" dirty="0" smtClean="0"/>
              <a:t>  </a:t>
            </a:r>
            <a:r>
              <a:rPr lang="es-MX" dirty="0" err="1" smtClean="0"/>
              <a:t>does</a:t>
            </a:r>
            <a:r>
              <a:rPr lang="es-MX" dirty="0" smtClean="0"/>
              <a:t> </a:t>
            </a:r>
            <a:r>
              <a:rPr lang="es-MX" dirty="0" err="1" smtClean="0"/>
              <a:t>Anne</a:t>
            </a:r>
            <a:r>
              <a:rPr lang="es-MX" dirty="0" smtClean="0"/>
              <a:t> do? </a:t>
            </a:r>
          </a:p>
          <a:p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2- </a:t>
            </a:r>
            <a:r>
              <a:rPr lang="es-MX" dirty="0" err="1" smtClean="0"/>
              <a:t>What</a:t>
            </a:r>
            <a:r>
              <a:rPr lang="es-MX" dirty="0" smtClean="0"/>
              <a:t> </a:t>
            </a:r>
            <a:r>
              <a:rPr lang="es-MX" dirty="0" err="1" smtClean="0"/>
              <a:t>does</a:t>
            </a:r>
            <a:r>
              <a:rPr lang="es-MX" dirty="0" smtClean="0"/>
              <a:t> Julia do? </a:t>
            </a:r>
          </a:p>
          <a:p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3- </a:t>
            </a:r>
            <a:r>
              <a:rPr lang="es-MX" dirty="0" err="1" smtClean="0"/>
              <a:t>Where</a:t>
            </a:r>
            <a:r>
              <a:rPr lang="es-MX" dirty="0" smtClean="0"/>
              <a:t> </a:t>
            </a:r>
            <a:r>
              <a:rPr lang="es-MX" dirty="0" err="1" smtClean="0"/>
              <a:t>does</a:t>
            </a:r>
            <a:r>
              <a:rPr lang="es-MX" dirty="0" smtClean="0"/>
              <a:t> Julia </a:t>
            </a:r>
            <a:r>
              <a:rPr lang="es-MX" dirty="0" err="1" smtClean="0"/>
              <a:t>work</a:t>
            </a:r>
            <a:r>
              <a:rPr lang="es-MX" dirty="0" smtClean="0"/>
              <a:t>? 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4- </a:t>
            </a:r>
            <a:r>
              <a:rPr lang="es-MX" dirty="0" err="1" smtClean="0"/>
              <a:t>What</a:t>
            </a:r>
            <a:r>
              <a:rPr lang="es-MX" dirty="0" smtClean="0"/>
              <a:t> </a:t>
            </a:r>
            <a:r>
              <a:rPr lang="es-MX" dirty="0" err="1" smtClean="0"/>
              <a:t>does</a:t>
            </a:r>
            <a:r>
              <a:rPr lang="es-MX" dirty="0" smtClean="0"/>
              <a:t> Tom do?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5- </a:t>
            </a:r>
            <a:r>
              <a:rPr lang="es-MX" dirty="0" err="1" smtClean="0"/>
              <a:t>Where</a:t>
            </a:r>
            <a:r>
              <a:rPr lang="es-MX" dirty="0" smtClean="0"/>
              <a:t> </a:t>
            </a:r>
            <a:r>
              <a:rPr lang="es-MX" dirty="0" err="1" smtClean="0"/>
              <a:t>does</a:t>
            </a:r>
            <a:r>
              <a:rPr lang="es-MX" dirty="0" smtClean="0"/>
              <a:t> Tom </a:t>
            </a:r>
            <a:r>
              <a:rPr lang="es-MX" dirty="0" err="1" smtClean="0"/>
              <a:t>work</a:t>
            </a:r>
            <a:r>
              <a:rPr lang="es-MX" dirty="0" smtClean="0"/>
              <a:t>? </a:t>
            </a: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3149" y="-101116"/>
            <a:ext cx="2432515" cy="22008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4362" y="92075"/>
            <a:ext cx="9876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65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idx="1"/>
          </p:nvPr>
        </p:nvSpPr>
        <p:spPr>
          <a:xfrm>
            <a:off x="609600" y="1316698"/>
            <a:ext cx="5386917" cy="639762"/>
          </a:xfrm>
        </p:spPr>
        <p:txBody>
          <a:bodyPr/>
          <a:lstStyle/>
          <a:p>
            <a:r>
              <a:rPr lang="es-MX" dirty="0" err="1" smtClean="0"/>
              <a:t>What</a:t>
            </a:r>
            <a:r>
              <a:rPr lang="es-MX" dirty="0" smtClean="0"/>
              <a:t> </a:t>
            </a:r>
            <a:r>
              <a:rPr lang="es-MX" dirty="0" err="1" smtClean="0"/>
              <a:t>does</a:t>
            </a:r>
            <a:r>
              <a:rPr lang="es-MX" dirty="0" smtClean="0"/>
              <a:t> </a:t>
            </a:r>
            <a:r>
              <a:rPr lang="es-MX" dirty="0" err="1" smtClean="0"/>
              <a:t>she</a:t>
            </a:r>
            <a:r>
              <a:rPr lang="es-MX" dirty="0" smtClean="0"/>
              <a:t> do?</a:t>
            </a:r>
            <a:endParaRPr lang="es-MX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3"/>
          </p:nvPr>
        </p:nvSpPr>
        <p:spPr>
          <a:xfrm>
            <a:off x="7166296" y="1316698"/>
            <a:ext cx="2656974" cy="639762"/>
          </a:xfrm>
        </p:spPr>
        <p:txBody>
          <a:bodyPr/>
          <a:lstStyle/>
          <a:p>
            <a:r>
              <a:rPr lang="es-MX" dirty="0" err="1" smtClean="0"/>
              <a:t>What</a:t>
            </a:r>
            <a:r>
              <a:rPr lang="es-MX" dirty="0" smtClean="0"/>
              <a:t> </a:t>
            </a:r>
            <a:r>
              <a:rPr lang="es-MX" dirty="0" err="1" smtClean="0"/>
              <a:t>does</a:t>
            </a:r>
            <a:r>
              <a:rPr lang="es-MX" dirty="0" smtClean="0"/>
              <a:t> he do?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3149" y="-101116"/>
            <a:ext cx="2432515" cy="22008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4362" y="92075"/>
            <a:ext cx="987638" cy="85351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320756"/>
            <a:ext cx="3844834" cy="201112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6295" y="2099731"/>
            <a:ext cx="2656974" cy="274584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805543" y="4897657"/>
            <a:ext cx="3866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 smtClean="0"/>
              <a:t>Where</a:t>
            </a:r>
            <a:r>
              <a:rPr lang="es-MX" sz="2400" dirty="0" smtClean="0"/>
              <a:t> </a:t>
            </a:r>
            <a:r>
              <a:rPr lang="es-MX" sz="2400" dirty="0" err="1" smtClean="0"/>
              <a:t>does</a:t>
            </a:r>
            <a:r>
              <a:rPr lang="es-MX" sz="2400" dirty="0" smtClean="0"/>
              <a:t> </a:t>
            </a:r>
            <a:r>
              <a:rPr lang="es-MX" sz="2400" dirty="0" err="1" smtClean="0"/>
              <a:t>she</a:t>
            </a:r>
            <a:r>
              <a:rPr lang="es-MX" sz="2400" dirty="0" smtClean="0"/>
              <a:t> </a:t>
            </a:r>
            <a:r>
              <a:rPr lang="es-MX" sz="2400" dirty="0" err="1" smtClean="0"/>
              <a:t>work</a:t>
            </a:r>
            <a:r>
              <a:rPr lang="es-MX" sz="2400" dirty="0" smtClean="0"/>
              <a:t>? </a:t>
            </a:r>
            <a:endParaRPr lang="es-MX" sz="24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7166295" y="5107577"/>
            <a:ext cx="3205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 smtClean="0"/>
              <a:t>Where</a:t>
            </a:r>
            <a:r>
              <a:rPr lang="es-MX" sz="2400" dirty="0" smtClean="0"/>
              <a:t> </a:t>
            </a:r>
            <a:r>
              <a:rPr lang="es-MX" sz="2400" dirty="0" err="1" smtClean="0"/>
              <a:t>does</a:t>
            </a:r>
            <a:r>
              <a:rPr lang="es-MX" sz="2400" dirty="0" smtClean="0"/>
              <a:t> he </a:t>
            </a:r>
            <a:r>
              <a:rPr lang="es-MX" sz="2400" dirty="0" err="1" smtClean="0"/>
              <a:t>work</a:t>
            </a:r>
            <a:r>
              <a:rPr lang="es-MX" sz="2400" dirty="0" smtClean="0"/>
              <a:t>?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734268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3149" y="-101116"/>
            <a:ext cx="2432515" cy="22008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4362" y="92075"/>
            <a:ext cx="987638" cy="85351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328" y="2541140"/>
            <a:ext cx="2845591" cy="253992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5340" y="2397065"/>
            <a:ext cx="3408740" cy="282807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1242" y="5600890"/>
            <a:ext cx="3956647" cy="64623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108" y="5447333"/>
            <a:ext cx="3298222" cy="64623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1242" y="1464816"/>
            <a:ext cx="5480779" cy="78035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2385" y="1502508"/>
            <a:ext cx="2749534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0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3149" y="-101116"/>
            <a:ext cx="2432515" cy="22008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4362" y="92075"/>
            <a:ext cx="987638" cy="85351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6782" y="2475485"/>
            <a:ext cx="2622075" cy="265821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9807" y="2475484"/>
            <a:ext cx="3025958" cy="285416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108" y="5574764"/>
            <a:ext cx="3956647" cy="64623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9807" y="5630254"/>
            <a:ext cx="3298222" cy="64623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1084" y="1615050"/>
            <a:ext cx="5480779" cy="78035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09807" y="1615050"/>
            <a:ext cx="2749534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3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L" sz="7300" dirty="0"/>
              <a:t>EXIT TICKET </a:t>
            </a:r>
            <a:r>
              <a:rPr lang="es-CL" sz="7300" dirty="0" smtClean="0"/>
              <a:t>23 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6" name="Rectángulo redondeado 5"/>
          <p:cNvSpPr/>
          <p:nvPr/>
        </p:nvSpPr>
        <p:spPr>
          <a:xfrm>
            <a:off x="1347651" y="1825625"/>
            <a:ext cx="8876714" cy="43609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CL" sz="2800" dirty="0" smtClean="0">
                <a:solidFill>
                  <a:schemeClr val="tx1"/>
                </a:solidFill>
              </a:rPr>
              <a:t>1- </a:t>
            </a:r>
            <a:r>
              <a:rPr lang="es-CL" sz="2800" dirty="0" err="1" smtClean="0">
                <a:solidFill>
                  <a:schemeClr val="tx1"/>
                </a:solidFill>
              </a:rPr>
              <a:t>What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does</a:t>
            </a:r>
            <a:r>
              <a:rPr lang="es-CL" sz="2800" dirty="0" smtClean="0">
                <a:solidFill>
                  <a:schemeClr val="tx1"/>
                </a:solidFill>
              </a:rPr>
              <a:t> he do? </a:t>
            </a:r>
          </a:p>
          <a:p>
            <a:pPr lvl="0"/>
            <a:endParaRPr lang="es-CL" sz="2800" dirty="0" smtClean="0">
              <a:solidFill>
                <a:schemeClr val="tx1"/>
              </a:solidFill>
            </a:endParaRPr>
          </a:p>
          <a:p>
            <a:pPr lvl="0"/>
            <a:endParaRPr lang="es-CL" sz="2800" dirty="0" smtClean="0">
              <a:solidFill>
                <a:schemeClr val="tx1"/>
              </a:solidFill>
            </a:endParaRPr>
          </a:p>
          <a:p>
            <a:pPr lvl="0"/>
            <a:r>
              <a:rPr lang="es-CL" sz="2800" dirty="0" smtClean="0">
                <a:solidFill>
                  <a:schemeClr val="tx1"/>
                </a:solidFill>
              </a:rPr>
              <a:t>2- </a:t>
            </a:r>
            <a:r>
              <a:rPr lang="es-CL" sz="2800" dirty="0" err="1" smtClean="0">
                <a:solidFill>
                  <a:schemeClr val="tx1"/>
                </a:solidFill>
              </a:rPr>
              <a:t>Where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does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she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work</a:t>
            </a:r>
            <a:r>
              <a:rPr lang="es-CL" sz="2800" dirty="0" smtClean="0">
                <a:solidFill>
                  <a:schemeClr val="tx1"/>
                </a:solidFill>
              </a:rPr>
              <a:t>? </a:t>
            </a:r>
          </a:p>
          <a:p>
            <a:pPr lvl="0"/>
            <a:endParaRPr lang="es-CL" sz="2800" dirty="0">
              <a:solidFill>
                <a:schemeClr val="tx1"/>
              </a:solidFill>
            </a:endParaRPr>
          </a:p>
          <a:p>
            <a:pPr lvl="0"/>
            <a:endParaRPr lang="es-CL" sz="2800" dirty="0" smtClean="0">
              <a:solidFill>
                <a:schemeClr val="tx1"/>
              </a:solidFill>
            </a:endParaRPr>
          </a:p>
          <a:p>
            <a:pPr lvl="0"/>
            <a:endParaRPr lang="es-CL" sz="2800" dirty="0" smtClean="0">
              <a:solidFill>
                <a:schemeClr val="tx1"/>
              </a:solidFill>
            </a:endParaRPr>
          </a:p>
          <a:p>
            <a:pPr lvl="0"/>
            <a:r>
              <a:rPr lang="es-CL" sz="2800" dirty="0" smtClean="0">
                <a:solidFill>
                  <a:schemeClr val="tx1"/>
                </a:solidFill>
              </a:rPr>
              <a:t>3- </a:t>
            </a:r>
            <a:r>
              <a:rPr lang="es-CL" sz="2800" dirty="0" err="1" smtClean="0">
                <a:solidFill>
                  <a:schemeClr val="tx1"/>
                </a:solidFill>
              </a:rPr>
              <a:t>What</a:t>
            </a:r>
            <a:r>
              <a:rPr lang="es-CL" sz="2800" dirty="0" smtClean="0">
                <a:solidFill>
                  <a:schemeClr val="tx1"/>
                </a:solidFill>
              </a:rPr>
              <a:t> do </a:t>
            </a:r>
            <a:r>
              <a:rPr lang="es-CL" sz="2800" dirty="0" err="1" smtClean="0">
                <a:solidFill>
                  <a:schemeClr val="tx1"/>
                </a:solidFill>
              </a:rPr>
              <a:t>you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want</a:t>
            </a:r>
            <a:r>
              <a:rPr lang="es-CL" sz="2800" dirty="0" smtClean="0">
                <a:solidFill>
                  <a:schemeClr val="tx1"/>
                </a:solidFill>
              </a:rPr>
              <a:t> to be </a:t>
            </a:r>
            <a:r>
              <a:rPr lang="es-CL" sz="2800" dirty="0" err="1" smtClean="0">
                <a:solidFill>
                  <a:schemeClr val="tx1"/>
                </a:solidFill>
              </a:rPr>
              <a:t>when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you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grown</a:t>
            </a:r>
            <a:r>
              <a:rPr lang="es-CL" sz="2800" dirty="0" smtClean="0">
                <a:solidFill>
                  <a:schemeClr val="tx1"/>
                </a:solidFill>
              </a:rPr>
              <a:t> up? </a:t>
            </a:r>
          </a:p>
          <a:p>
            <a:endParaRPr lang="es-MX" dirty="0" smtClean="0"/>
          </a:p>
          <a:p>
            <a:pPr lvl="0"/>
            <a:endParaRPr lang="es-MX" dirty="0"/>
          </a:p>
        </p:txBody>
      </p:sp>
      <p:pic>
        <p:nvPicPr>
          <p:cNvPr id="7" name="Imagen 6" descr="Colorido icono de cámara fotográfica, estilo de dibujos animados ...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7186">
            <a:off x="342839" y="210298"/>
            <a:ext cx="2609909" cy="185218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redondeado 7"/>
          <p:cNvSpPr/>
          <p:nvPr/>
        </p:nvSpPr>
        <p:spPr>
          <a:xfrm rot="296078">
            <a:off x="9453000" y="4351844"/>
            <a:ext cx="2656896" cy="15501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Email: </a:t>
            </a:r>
            <a:r>
              <a:rPr lang="es-MX" dirty="0" smtClean="0">
                <a:solidFill>
                  <a:schemeClr val="tx1"/>
                </a:solidFill>
                <a:hlinkClick r:id="rId4"/>
              </a:rPr>
              <a:t>pia.caceres@colegio-jeanpiaget.cl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MX" dirty="0" err="1" smtClean="0">
                <a:solidFill>
                  <a:schemeClr val="tx1"/>
                </a:solidFill>
              </a:rPr>
              <a:t>Telefono</a:t>
            </a:r>
            <a:r>
              <a:rPr lang="es-MX" dirty="0" smtClean="0">
                <a:solidFill>
                  <a:schemeClr val="tx1"/>
                </a:solidFill>
              </a:rPr>
              <a:t>: +569 32735472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207" y="50006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64598" y="1602388"/>
            <a:ext cx="1316850" cy="13168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8"/>
          <a:srcRect l="20912" t="-3166" r="22950" b="2176"/>
          <a:stretch/>
        </p:blipFill>
        <p:spPr>
          <a:xfrm>
            <a:off x="5551714" y="3151188"/>
            <a:ext cx="1546463" cy="144693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000" b="98250" l="4778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0155" y="1826184"/>
            <a:ext cx="1002666" cy="133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00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lamada de nube 2"/>
          <p:cNvSpPr/>
          <p:nvPr/>
        </p:nvSpPr>
        <p:spPr>
          <a:xfrm>
            <a:off x="6006904" y="770204"/>
            <a:ext cx="4979964" cy="3872134"/>
          </a:xfrm>
          <a:prstGeom prst="cloudCallout">
            <a:avLst>
              <a:gd name="adj1" fmla="val -96365"/>
              <a:gd name="adj2" fmla="val 2874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Good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job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!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See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you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the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next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class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good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bye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s-MX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agen 3" descr="Well done! Congratulations Good Job | Congratulations images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333" y="1376826"/>
            <a:ext cx="3204698" cy="2476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Profesor PNG Clipart | PNGOcean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6" y="2096719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647" y="524281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456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321729"/>
              </p:ext>
            </p:extLst>
          </p:nvPr>
        </p:nvGraphicFramePr>
        <p:xfrm>
          <a:off x="469408" y="548641"/>
          <a:ext cx="11347454" cy="6231528"/>
        </p:xfrm>
        <a:graphic>
          <a:graphicData uri="http://schemas.openxmlformats.org/drawingml/2006/table">
            <a:tbl>
              <a:tblPr firstRow="1" firstCol="1" bandRow="1"/>
              <a:tblGrid>
                <a:gridCol w="3591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556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20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Inglés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6°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86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Pía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Cáceres González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447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OA 1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Demostrar comprensión de ideas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generales e información explícita en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textos orales adaptados y auténticos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simples, literarios y no literarios, en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diversos formatos audiovisuales (como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exposiciones orales, conversaciones,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descripciones, instrucciones,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procedimientos, narraciones, rimas y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juegos de palabras, canciones), acerca de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temas variados (experiencias personales,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temas de otras asignaturas, del contexto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inmediato, de actualidad e interés global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 de otras culturas) y que contienen las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f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unciones del año.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43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s-MX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dirty="0" smtClean="0"/>
                        <a:t>Identifican información explícita, como nombres, fechas, lugares, en diferentes tipos de texto en formatos variados (radio, televisión, computador o leído en voz alta).</a:t>
                      </a:r>
                      <a:endParaRPr lang="es-MX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	</a:t>
                      </a:r>
                      <a:endParaRPr lang="es-ES_tradnl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15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Contenido: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s-CL" sz="12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Occupations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Habilidades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: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Comprensión auditiva de textos variados (como exposiciones orales, conversaciones, descripciones, instrucciones, procedimientos, narraciones, rimas y juegos de palabras, canciones), adaptados y auténticos breves y simples.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40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dirty="0" smtClean="0"/>
                        <a:t>Identificar</a:t>
                      </a:r>
                      <a:r>
                        <a:rPr lang="es-MX" sz="1200" baseline="0" dirty="0" smtClean="0"/>
                        <a:t> </a:t>
                      </a:r>
                      <a:r>
                        <a:rPr lang="es-MX" sz="1200" dirty="0" smtClean="0"/>
                        <a:t> información explícita, como nombres, fechas, lugares, en</a:t>
                      </a:r>
                      <a:r>
                        <a:rPr lang="es-MX" sz="1200" baseline="0" dirty="0" smtClean="0"/>
                        <a:t> video acerca de trabajos y oficios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402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evaluará de forma formativa a través de preguntas del ticket de salida.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181" y="25323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49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Reglas de la clase virtual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6674" y="1933040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Llego contento a clases y trabajo con alegría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Me Identifico con mi nombre y apellido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Soy puntual al entrar a clases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Me presento con ropa adecuada para la clase (no con pijama)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Silencio mi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micrófono 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Enciendo mi cámara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Recuerdo que la clase es  grabada de inicio a fin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Uso SOLO el chat para preguntas a la profesora </a:t>
            </a:r>
          </a:p>
          <a:p>
            <a:pPr marL="0" indent="0">
              <a:buNone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dirty="0" smtClean="0"/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EE Classroom Rules- color and black and white | Decoración de un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2422">
            <a:off x="95397" y="126039"/>
            <a:ext cx="2090028" cy="163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627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8877" y="604910"/>
            <a:ext cx="10515600" cy="56001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Traigo mi cuaderno y libro de la clase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Sigo las instrucciones y explicaciones de la profesora y tías presentes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Ser respetuosos con todos las personas presentes en la clase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No debo utilizar palabras groseras.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Levantar mi mano para participar o preguntar</a:t>
            </a:r>
          </a:p>
          <a:p>
            <a:pPr>
              <a:buFont typeface="Wingdings" panose="05000000000000000000" pitchFamily="2" charset="2"/>
              <a:buChar char="v"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</p:txBody>
      </p:sp>
      <p:pic>
        <p:nvPicPr>
          <p:cNvPr id="2050" name="Picture 2" descr="Team work: The kids work together to help grandpa repair his boat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362">
            <a:off x="9722813" y="4878853"/>
            <a:ext cx="1825898" cy="136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648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64" y="161667"/>
            <a:ext cx="10515600" cy="1325563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Importante 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3074" name="Picture 2" descr="Lápiz De Dibujo Escribir Ilustración De Vector De Sombra De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530" l="536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72" y="1274385"/>
            <a:ext cx="1316893" cy="13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390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Inglés Libro De Texto De Lenguaje, Representación 3D Fotos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7" b="95442" l="0" r="974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64" y="2843902"/>
            <a:ext cx="1460306" cy="1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Colorido icono de cámara fotográfica, estilo de dibujos animados ...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3" y="4730288"/>
            <a:ext cx="2609909" cy="13474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4 Llamada de flecha a la izquierda"/>
          <p:cNvSpPr/>
          <p:nvPr/>
        </p:nvSpPr>
        <p:spPr>
          <a:xfrm>
            <a:off x="2720910" y="1358769"/>
            <a:ext cx="6043262" cy="1232509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10" name="8 Llamada de flecha a la izquierda"/>
          <p:cNvSpPr/>
          <p:nvPr/>
        </p:nvSpPr>
        <p:spPr>
          <a:xfrm>
            <a:off x="3040752" y="3074040"/>
            <a:ext cx="5723420" cy="129179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inglés.</a:t>
            </a:r>
            <a:endParaRPr lang="es-CL" b="1" dirty="0">
              <a:solidFill>
                <a:prstClr val="black"/>
              </a:solidFill>
            </a:endParaRPr>
          </a:p>
        </p:txBody>
      </p:sp>
      <p:sp>
        <p:nvSpPr>
          <p:cNvPr id="11" name="6 Llamada de flecha a la izquierda"/>
          <p:cNvSpPr/>
          <p:nvPr/>
        </p:nvSpPr>
        <p:spPr>
          <a:xfrm>
            <a:off x="2934198" y="4884244"/>
            <a:ext cx="5829974" cy="119346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</a:t>
            </a:r>
            <a:r>
              <a:rPr lang="es-CL" dirty="0" smtClean="0">
                <a:solidFill>
                  <a:prstClr val="black"/>
                </a:solidFill>
              </a:rPr>
              <a:t>la imagen </a:t>
            </a:r>
            <a:r>
              <a:rPr lang="es-CL" dirty="0">
                <a:solidFill>
                  <a:prstClr val="black"/>
                </a:solidFill>
              </a:rPr>
              <a:t>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95900" y="-382397"/>
            <a:ext cx="2426418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89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lamada de nube 3"/>
          <p:cNvSpPr/>
          <p:nvPr/>
        </p:nvSpPr>
        <p:spPr>
          <a:xfrm>
            <a:off x="6361611" y="836023"/>
            <a:ext cx="4010298" cy="2690948"/>
          </a:xfrm>
          <a:prstGeom prst="cloudCallout">
            <a:avLst>
              <a:gd name="adj1" fmla="val -141860"/>
              <a:gd name="adj2" fmla="val 3288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WHO REMEMBER WHAT WE SAW THE LAST CLASS? </a:t>
            </a:r>
            <a:endParaRPr lang="es-MX" sz="2800" b="1" dirty="0">
              <a:solidFill>
                <a:schemeClr val="tx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763" y="3481963"/>
            <a:ext cx="2249671" cy="230166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24132" y="205595"/>
            <a:ext cx="10515600" cy="1325563"/>
          </a:xfrm>
        </p:spPr>
        <p:txBody>
          <a:bodyPr/>
          <a:lstStyle/>
          <a:p>
            <a:pPr algn="ctr"/>
            <a:r>
              <a:rPr lang="es-MX" dirty="0"/>
              <a:t>I</a:t>
            </a:r>
            <a:r>
              <a:rPr lang="es-MX" dirty="0" smtClean="0"/>
              <a:t>nicio</a:t>
            </a:r>
            <a:endParaRPr lang="es-MX" dirty="0"/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9" y="2044467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775" y="-156380"/>
            <a:ext cx="2426418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916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45723"/>
            <a:ext cx="10515600" cy="1325563"/>
          </a:xfrm>
        </p:spPr>
        <p:txBody>
          <a:bodyPr/>
          <a:lstStyle/>
          <a:p>
            <a:pPr algn="ctr"/>
            <a:r>
              <a:rPr lang="es-MX" dirty="0" err="1" smtClean="0"/>
              <a:t>Occupations</a:t>
            </a:r>
            <a:r>
              <a:rPr lang="es-MX" dirty="0" smtClean="0"/>
              <a:t> 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28985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s-MX" dirty="0"/>
          </a:p>
          <a:p>
            <a:pPr algn="just">
              <a:spcAft>
                <a:spcPts val="0"/>
              </a:spcAft>
            </a:pPr>
            <a:r>
              <a:rPr lang="es-MX" sz="3600" dirty="0" smtClean="0"/>
              <a:t>Objetivo: </a:t>
            </a:r>
            <a:r>
              <a:rPr lang="es-MX" dirty="0"/>
              <a:t>Identificar  información explícita, como nombres, fechas, lugares, en video acerca de trabajos y oficios</a:t>
            </a:r>
            <a:endParaRPr lang="es-MX" dirty="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36097" y="409750"/>
            <a:ext cx="299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 smtClean="0"/>
              <a:t>September</a:t>
            </a:r>
            <a:r>
              <a:rPr lang="es-MX" sz="2400" dirty="0" smtClean="0"/>
              <a:t> 1 </a:t>
            </a:r>
            <a:r>
              <a:rPr lang="es-MX" sz="2400" dirty="0" err="1" smtClean="0"/>
              <a:t>st</a:t>
            </a:r>
            <a:r>
              <a:rPr lang="es-MX" sz="2400" dirty="0" smtClean="0"/>
              <a:t>, 2020</a:t>
            </a:r>
            <a:endParaRPr lang="es-MX" sz="2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917" y="908080"/>
            <a:ext cx="2426418" cy="22008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0239" y="1699938"/>
            <a:ext cx="131685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74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9377" y="-63268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MOTIVACIÓN</a:t>
            </a: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838200" y="1262295"/>
            <a:ext cx="3731791" cy="24035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603885" algn="l"/>
              </a:tabLst>
            </a:pPr>
            <a:endParaRPr lang="es-MX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L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</a:t>
            </a:r>
            <a:r>
              <a:rPr lang="es-CL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morning</a:t>
            </a:r>
            <a:r>
              <a:rPr lang="es-CL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Espero que te encuentre muy bien, hoy cómo pudiste observar trabajaremos en </a:t>
            </a:r>
            <a:r>
              <a:rPr lang="es-CL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dialogo de un restaurante, pero primero </a:t>
            </a:r>
            <a:r>
              <a:rPr lang="es-MX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observaremos y escucharemos la siguiente canción</a:t>
            </a:r>
            <a:endParaRPr lang="es-MX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 descr="Profesor PNG Clipart | PNGOcean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702" y="3239588"/>
            <a:ext cx="3417344" cy="306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977" y="74918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5009" y="-172961"/>
            <a:ext cx="2426418" cy="220084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7"/>
          <a:srcRect l="4972" t="17218" r="34338" b="26710"/>
          <a:stretch/>
        </p:blipFill>
        <p:spPr>
          <a:xfrm>
            <a:off x="6272349" y="1371988"/>
            <a:ext cx="4702628" cy="2442755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7010454" y="4770443"/>
            <a:ext cx="4923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hlinkClick r:id="rId8"/>
              </a:rPr>
              <a:t>https://www.youtube.com/watch?v=ckKQclquAXU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69438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Occupations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1567" y="392204"/>
            <a:ext cx="9562795" cy="646579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0086" y="-581592"/>
            <a:ext cx="2432515" cy="22008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4362" y="92075"/>
            <a:ext cx="9876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05189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</TotalTime>
  <Words>591</Words>
  <Application>Microsoft Office PowerPoint</Application>
  <PresentationFormat>Personalizado</PresentationFormat>
  <Paragraphs>89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1_Tema de Office</vt:lpstr>
      <vt:lpstr>6° GRADE ONLINE CLASS WEEK N°23 DATE: SEPTEMBER 1 st , 2020</vt:lpstr>
      <vt:lpstr>Presentación de PowerPoint</vt:lpstr>
      <vt:lpstr>Reglas de la clase virtual </vt:lpstr>
      <vt:lpstr>Presentación de PowerPoint</vt:lpstr>
      <vt:lpstr>Importante </vt:lpstr>
      <vt:lpstr>Inicio</vt:lpstr>
      <vt:lpstr>Occupations </vt:lpstr>
      <vt:lpstr>MOTIVACIÓN</vt:lpstr>
      <vt:lpstr>Occupations </vt:lpstr>
      <vt:lpstr>Presentación de PowerPoint</vt:lpstr>
      <vt:lpstr>Listen and watch the next video</vt:lpstr>
      <vt:lpstr>Answer the following questions</vt:lpstr>
      <vt:lpstr>Presentación de PowerPoint</vt:lpstr>
      <vt:lpstr>Presentación de PowerPoint</vt:lpstr>
      <vt:lpstr>Presentación de PowerPoint</vt:lpstr>
      <vt:lpstr>EXIT TICKET 23  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VIRTUALES INGLÉS SEMANA N°20 FECHA : 06-08-2020</dc:title>
  <dc:creator>Equipo Jean Piaget</dc:creator>
  <cp:lastModifiedBy>Colegio Jean Piaget</cp:lastModifiedBy>
  <cp:revision>40</cp:revision>
  <dcterms:created xsi:type="dcterms:W3CDTF">2020-08-03T02:54:47Z</dcterms:created>
  <dcterms:modified xsi:type="dcterms:W3CDTF">2020-08-29T20:56:37Z</dcterms:modified>
</cp:coreProperties>
</file>