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297" r:id="rId9"/>
    <p:sldId id="30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100" d="100"/>
          <a:sy n="100" d="100"/>
        </p:scale>
        <p:origin x="-330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OnnkuVZnY3U" TargetMode="External"/><Relationship Id="rId4" Type="http://schemas.openxmlformats.org/officeDocument/2006/relationships/hyperlink" Target="https://www.youtube.com/watch?v=wL_NXFRDm7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FBrUowXByn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z3iFu0Ndf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az3iFu0Ndf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31 de agosto al 04 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34641"/>
              </p:ext>
            </p:extLst>
          </p:nvPr>
        </p:nvGraphicFramePr>
        <p:xfrm>
          <a:off x="467544" y="1196752"/>
          <a:ext cx="8136904" cy="575402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 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chilena de tradición oral y escrita.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Interpretan repertorio vocal  con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precisión rítmica.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Música chilena de tradición oral y escrita.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Conocer distintas manifestaciones  de la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música chilena de tradición oral y escrita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-396552" y="116632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Actividad 1  </a:t>
            </a:r>
            <a:r>
              <a:rPr lang="es-ES" dirty="0">
                <a:hlinkClick r:id="rId4"/>
              </a:rPr>
              <a:t>https://www.youtube.com/watch?v=wL_NXFRDm7s</a:t>
            </a:r>
            <a:r>
              <a:rPr lang="es-ES" dirty="0"/>
              <a:t> Recuerdan letra y música “ Un gorro de lana”</a:t>
            </a:r>
          </a:p>
          <a:p>
            <a:endParaRPr lang="es-ES" dirty="0"/>
          </a:p>
          <a:p>
            <a:r>
              <a:rPr lang="es-ES" dirty="0"/>
              <a:t>Actividad 2: Activación de conocimientos.  Escuchan la leyenda “ La reina del Tamarugal”</a:t>
            </a:r>
          </a:p>
          <a:p>
            <a:r>
              <a:rPr lang="es-ES" dirty="0"/>
              <a:t> </a:t>
            </a:r>
            <a:r>
              <a:rPr lang="es-ES" dirty="0">
                <a:hlinkClick r:id="rId5"/>
              </a:rPr>
              <a:t>https://www.youtube.com/watch?v=OnnkuVZnY3U</a:t>
            </a:r>
            <a:endParaRPr lang="es-ES" dirty="0"/>
          </a:p>
          <a:p>
            <a:r>
              <a:rPr lang="es-ES" dirty="0"/>
              <a:t>Por qué en todos los lugares de Chile existen las leyendas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915992F-959F-4D45-B39F-59CC283E7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645024"/>
            <a:ext cx="66967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el radio teatro el    “Los Habladores" Capítulo 1  ”</a:t>
            </a:r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https://www.youtube.com/watch?v=FBrUowXBynM</a:t>
            </a:r>
            <a:endParaRPr lang="es-CL" dirty="0"/>
          </a:p>
          <a:p>
            <a:endParaRPr lang="es-CL" dirty="0"/>
          </a:p>
          <a:p>
            <a:r>
              <a:rPr lang="es-CL" dirty="0"/>
              <a:t>  Responden preguntas sobre el radio teatro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583DA4-4F4F-4F76-B4A4-DF9CACC48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171964"/>
            <a:ext cx="7416824" cy="34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467544" y="1340768"/>
            <a:ext cx="8124275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se aprenden la Canción  de tradición oral y escrita “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Reina del tamarugal  “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https://www.youtube.com/watch?v=az3iFu0NdfQ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b. Cantan con naturalidad, adoptando una postura sin tensiones y cuidando la emisión de la voz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(respiración, modulación y uso de resonadores).</a:t>
            </a: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c. Interpretan repertorio vocal  con precisión rítmica.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</a:t>
            </a:r>
            <a:endParaRPr lang="es-CL" sz="2000" b="1" dirty="0"/>
          </a:p>
          <a:p>
            <a:pPr algn="ctr"/>
            <a:r>
              <a:rPr lang="es-CL" sz="2000" b="1" dirty="0"/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56968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sz="2400" dirty="0"/>
          </a:p>
          <a:p>
            <a:r>
              <a:rPr lang="es-CL" sz="2000" dirty="0"/>
              <a:t>1)</a:t>
            </a:r>
            <a:r>
              <a:rPr lang="es-ES" sz="2000" dirty="0"/>
              <a:t> Cantan y se aprenden la Canción  de tradición oral y escrita “  Reina del Tamarugal“</a:t>
            </a:r>
          </a:p>
          <a:p>
            <a:r>
              <a:rPr lang="es-CL" sz="2000" dirty="0"/>
              <a:t> </a:t>
            </a:r>
            <a:r>
              <a:rPr lang="es-CL" sz="2000" dirty="0">
                <a:hlinkClick r:id="rId4"/>
              </a:rPr>
              <a:t>https://www.youtube.com/watch?v=az3iFu0NdfQ</a:t>
            </a:r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3) Manda un audio con la canción</a:t>
            </a:r>
            <a:r>
              <a:rPr lang="es-ES" sz="2000" dirty="0"/>
              <a:t>“ Reina del Tamarugal“</a:t>
            </a:r>
          </a:p>
          <a:p>
            <a:r>
              <a:rPr lang="es-CL" sz="2000" dirty="0"/>
              <a:t>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63" y="3520886"/>
            <a:ext cx="162167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SEMANA 23  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REINA TAMARUGAL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492</Words>
  <Application>Microsoft Office PowerPoint</Application>
  <PresentationFormat>Presentación en pantalla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N°23 FECHA : 31 de agosto al 04 de septiembre 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94</cp:revision>
  <dcterms:created xsi:type="dcterms:W3CDTF">2020-07-06T03:06:52Z</dcterms:created>
  <dcterms:modified xsi:type="dcterms:W3CDTF">2020-08-29T20:49:23Z</dcterms:modified>
</cp:coreProperties>
</file>