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295" r:id="rId5"/>
    <p:sldId id="294" r:id="rId6"/>
    <p:sldId id="258" r:id="rId7"/>
    <p:sldId id="300" r:id="rId8"/>
    <p:sldId id="307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6477" autoAdjust="0"/>
  </p:normalViewPr>
  <p:slideViewPr>
    <p:cSldViewPr>
      <p:cViewPr>
        <p:scale>
          <a:sx n="81" d="100"/>
          <a:sy n="81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4IoLSwBhVUw" TargetMode="Externa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:04/09/2020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35990"/>
              </p:ext>
            </p:extLst>
          </p:nvPr>
        </p:nvGraphicFramePr>
        <p:xfrm>
          <a:off x="467544" y="1196752"/>
          <a:ext cx="8136904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6° Básico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7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(OA1)Demostrar una valoración positiva de sí mismo reconociendo habilidades, fortalezas y aspectos que requiera superar.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3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8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</a:t>
                      </a:r>
                      <a:r>
                        <a:rPr lang="es-C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habilidades y fortalezas positivas de si mismo.</a:t>
                      </a:r>
                      <a:endParaRPr lang="es-C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+mn-lt"/>
                          <a:ea typeface="MS Mincho"/>
                        </a:rPr>
                        <a:t>Observar, analizar, integrar, pensamiento crítico, transferir y contextualizar aprendizajes.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habilidades</a:t>
                      </a:r>
                      <a:r>
                        <a:rPr lang="es-E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valorar características de sí mismo.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03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</a:rPr>
                        <a:t> </a:t>
                      </a:r>
                      <a:endParaRPr lang="es-CL" sz="18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3" y="350100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4223261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10485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Observemos el siguiente video y responde las siguientes preguntas.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“EL VALOR DE LA ACEPTACIÓN Y LA SUPERACIÓN PERSONAL”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hlinkClick r:id="rId4"/>
                        </a:rPr>
                        <a:t>https://www.youtube.com/watch?v=4IoLSwBhVUw</a:t>
                      </a:r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¿</a:t>
                      </a:r>
                      <a:r>
                        <a:rPr lang="es-CL" baseline="0" dirty="0" smtClean="0"/>
                        <a:t>Por qué </a:t>
                      </a:r>
                      <a:r>
                        <a:rPr lang="es-CL" baseline="0" dirty="0" smtClean="0"/>
                        <a:t>es importante reconocer mis fortalezas y debilidades?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¿</a:t>
                      </a:r>
                      <a:r>
                        <a:rPr lang="es-CL" baseline="0" dirty="0" smtClean="0"/>
                        <a:t>Por qué motivo es </a:t>
                      </a:r>
                      <a:r>
                        <a:rPr lang="es-CL" baseline="0" dirty="0" smtClean="0"/>
                        <a:t>importante reconocer mis fortalezas y debilidades?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*Siempre hay algo que debemos mejorar.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" y="-277816"/>
            <a:ext cx="1151794" cy="14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3068960"/>
            <a:ext cx="4286250" cy="3143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8639" y1="29730" x2="58639" y2="29730"/>
                        <a14:foregroundMark x1="77487" y1="64865" x2="77487" y2="64865"/>
                        <a14:foregroundMark x1="60733" y1="86486" x2="60733" y2="86486"/>
                        <a14:foregroundMark x1="41885" y1="83784" x2="41885" y2="83784"/>
                        <a14:foregroundMark x1="28272" y1="64865" x2="28272" y2="64865"/>
                        <a14:foregroundMark x1="25654" y1="31532" x2="25654" y2="31532"/>
                        <a14:foregroundMark x1="37173" y1="3604" x2="37173" y2="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78" y="2852936"/>
            <a:ext cx="1778045" cy="10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3203" y="-109852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55374"/>
              </p:ext>
            </p:extLst>
          </p:nvPr>
        </p:nvGraphicFramePr>
        <p:xfrm>
          <a:off x="179511" y="1404357"/>
          <a:ext cx="8856983" cy="5247812"/>
        </p:xfrm>
        <a:graphic>
          <a:graphicData uri="http://schemas.openxmlformats.org/drawingml/2006/table">
            <a:tbl>
              <a:tblPr/>
              <a:tblGrid>
                <a:gridCol w="8856983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247812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partir de las siguientes preguntas, registra la mayor cantidad de características personales que puedas reconocer en ti mismo: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CL" dirty="0" smtClean="0"/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a)¿Cómo te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describirías?</a:t>
                      </a:r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b)¿Qué es lo que más te agrada de tu forma de ser?, y ¿qué capacidades/fortalezas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crees tener?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Comparte tus respuestas y opiniones con tus compañeros y profesor.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81" y="41490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875166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1)¿De </a:t>
            </a:r>
            <a:r>
              <a:rPr lang="es-CL" sz="2800" dirty="0" smtClean="0"/>
              <a:t>qué </a:t>
            </a:r>
            <a:r>
              <a:rPr lang="es-CL" sz="2800" dirty="0" smtClean="0"/>
              <a:t>manera logras identificar tus debilidades y fortalezas?</a:t>
            </a:r>
          </a:p>
          <a:p>
            <a:endParaRPr lang="es-CL" sz="2800" dirty="0" smtClean="0"/>
          </a:p>
          <a:p>
            <a:r>
              <a:rPr lang="es-CL" sz="2800" dirty="0"/>
              <a:t>2) ¿Qué mejorarías de ti?¿Cómo lo harías?</a:t>
            </a:r>
          </a:p>
          <a:p>
            <a:endParaRPr lang="es-CL" sz="2800" dirty="0"/>
          </a:p>
          <a:p>
            <a:r>
              <a:rPr lang="es-CL" sz="2800" dirty="0"/>
              <a:t>3</a:t>
            </a:r>
            <a:r>
              <a:rPr lang="es-CL" sz="2800" dirty="0" smtClean="0"/>
              <a:t>)¿Qué beneficios puedes obtener al mejorar tus debilidades y fortalezas?</a:t>
            </a:r>
            <a:endParaRPr lang="es-CL" sz="2800" dirty="0"/>
          </a:p>
          <a:p>
            <a:endParaRPr lang="es-C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461454" y="532526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7" y="134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300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CLASES VIRTUALES SEMANA N°23 FECHA :04/09/2020</vt:lpstr>
      <vt:lpstr>Presentación de PowerPoint</vt:lpstr>
      <vt:lpstr>Presentación de PowerPoint</vt:lpstr>
      <vt:lpstr>Presentación de PowerPoint</vt:lpstr>
      <vt:lpstr>Importante: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98</cp:revision>
  <dcterms:created xsi:type="dcterms:W3CDTF">2020-07-06T03:06:52Z</dcterms:created>
  <dcterms:modified xsi:type="dcterms:W3CDTF">2020-08-29T20:47:42Z</dcterms:modified>
</cp:coreProperties>
</file>