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</p:sldMasterIdLst>
  <p:sldIdLst>
    <p:sldId id="257" r:id="rId11"/>
    <p:sldId id="258" r:id="rId12"/>
    <p:sldId id="259" r:id="rId13"/>
    <p:sldId id="264" r:id="rId14"/>
    <p:sldId id="265" r:id="rId15"/>
    <p:sldId id="266" r:id="rId16"/>
    <p:sldId id="267" r:id="rId17"/>
    <p:sldId id="268" r:id="rId18"/>
    <p:sldId id="261" r:id="rId19"/>
    <p:sldId id="263" r:id="rId2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29/08/2020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779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29/08/2020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23375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BC66-FBB1-4050-8392-29AD529A69D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3DF2-FE64-4190-B499-CC3D949D184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76092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BC66-FBB1-4050-8392-29AD529A69D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3DF2-FE64-4190-B499-CC3D949D184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77401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BC66-FBB1-4050-8392-29AD529A69D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3DF2-FE64-4190-B499-CC3D949D184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89003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BC66-FBB1-4050-8392-29AD529A69D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3DF2-FE64-4190-B499-CC3D949D184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96454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BC66-FBB1-4050-8392-29AD529A69D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3DF2-FE64-4190-B499-CC3D949D184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35203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BC66-FBB1-4050-8392-29AD529A69D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3DF2-FE64-4190-B499-CC3D949D184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04368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BC66-FBB1-4050-8392-29AD529A69D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3DF2-FE64-4190-B499-CC3D949D184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93968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BC66-FBB1-4050-8392-29AD529A69D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3DF2-FE64-4190-B499-CC3D949D184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97472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BC66-FBB1-4050-8392-29AD529A69D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3DF2-FE64-4190-B499-CC3D949D184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4687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BC66-FBB1-4050-8392-29AD529A69D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3DF2-FE64-4190-B499-CC3D949D184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219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29/08/2020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3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08359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BC66-FBB1-4050-8392-29AD529A69D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3DF2-FE64-4190-B499-CC3D949D184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031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54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777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139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70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834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913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8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8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32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423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285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1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861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29/08/2020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462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489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926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75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75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524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541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896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7352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70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877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0848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8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8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7486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3853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19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99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81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91" y="4074296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9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29/08/2020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804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1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7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0154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8985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754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754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029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53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7602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4905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70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5056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3261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8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8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0298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20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29/08/2020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532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3103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1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6433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4923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739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74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74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8875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29/08/2020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7086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29/08/2020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0011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2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5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29/08/2020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9498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29/08/2020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8104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29/08/2020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34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7" y="3429122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122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29/08/2020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6908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29/08/2020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6251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29/08/2020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7304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51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29/08/2020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3868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51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29/08/2020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037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29/08/2020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3145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29/08/2020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699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BC66-FBB1-4050-8392-29AD529A69D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3DF2-FE64-4190-B499-CC3D949D184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9366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BC66-FBB1-4050-8392-29AD529A69D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3DF2-FE64-4190-B499-CC3D949D184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4609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BC66-FBB1-4050-8392-29AD529A69D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3DF2-FE64-4190-B499-CC3D949D184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6933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BC66-FBB1-4050-8392-29AD529A69D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3DF2-FE64-4190-B499-CC3D949D184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990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29/08/2020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1921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BC66-FBB1-4050-8392-29AD529A69D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3DF2-FE64-4190-B499-CC3D949D184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9396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BC66-FBB1-4050-8392-29AD529A69D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3DF2-FE64-4190-B499-CC3D949D184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2858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BC66-FBB1-4050-8392-29AD529A69D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3DF2-FE64-4190-B499-CC3D949D184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1440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BC66-FBB1-4050-8392-29AD529A69D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3DF2-FE64-4190-B499-CC3D949D184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326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BC66-FBB1-4050-8392-29AD529A69D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3DF2-FE64-4190-B499-CC3D949D184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1573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BC66-FBB1-4050-8392-29AD529A69D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3DF2-FE64-4190-B499-CC3D949D184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85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BC66-FBB1-4050-8392-29AD529A69D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3DF2-FE64-4190-B499-CC3D949D184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674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BC66-FBB1-4050-8392-29AD529A69D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3DF2-FE64-4190-B499-CC3D949D184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3188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BC66-FBB1-4050-8392-29AD529A69D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3DF2-FE64-4190-B499-CC3D949D184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9370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BC66-FBB1-4050-8392-29AD529A69D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3DF2-FE64-4190-B499-CC3D949D184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356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29/08/2020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1641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BC66-FBB1-4050-8392-29AD529A69D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3DF2-FE64-4190-B499-CC3D949D184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8795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BC66-FBB1-4050-8392-29AD529A69D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3DF2-FE64-4190-B499-CC3D949D184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096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BC66-FBB1-4050-8392-29AD529A69D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3DF2-FE64-4190-B499-CC3D949D184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0279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BC66-FBB1-4050-8392-29AD529A69D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3DF2-FE64-4190-B499-CC3D949D184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6925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BC66-FBB1-4050-8392-29AD529A69D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3DF2-FE64-4190-B499-CC3D949D184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2715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BC66-FBB1-4050-8392-29AD529A69D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3DF2-FE64-4190-B499-CC3D949D184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0406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BC66-FBB1-4050-8392-29AD529A69D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3DF2-FE64-4190-B499-CC3D949D184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12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BC66-FBB1-4050-8392-29AD529A69D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3DF2-FE64-4190-B499-CC3D949D184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327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BC66-FBB1-4050-8392-29AD529A69D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3DF2-FE64-4190-B499-CC3D949D184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25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BC66-FBB1-4050-8392-29AD529A69D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3DF2-FE64-4190-B499-CC3D949D184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131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29/08/2020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522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5448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BC66-FBB1-4050-8392-29AD529A69D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3DF2-FE64-4190-B499-CC3D949D184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51373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BC66-FBB1-4050-8392-29AD529A69D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3DF2-FE64-4190-B499-CC3D949D184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3587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BC66-FBB1-4050-8392-29AD529A69D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3DF2-FE64-4190-B499-CC3D949D184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01731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BC66-FBB1-4050-8392-29AD529A69D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3DF2-FE64-4190-B499-CC3D949D184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4143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BC66-FBB1-4050-8392-29AD529A69D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3DF2-FE64-4190-B499-CC3D949D184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03173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BC66-FBB1-4050-8392-29AD529A69D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3DF2-FE64-4190-B499-CC3D949D184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8869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BC66-FBB1-4050-8392-29AD529A69D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3DF2-FE64-4190-B499-CC3D949D184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31081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BC66-FBB1-4050-8392-29AD529A69D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3DF2-FE64-4190-B499-CC3D949D184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0910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BC66-FBB1-4050-8392-29AD529A69D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3DF2-FE64-4190-B499-CC3D949D184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63479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BC66-FBB1-4050-8392-29AD529A69D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3DF2-FE64-4190-B499-CC3D949D184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534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21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94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29/08/2020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8057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BC66-FBB1-4050-8392-29AD529A69D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3DF2-FE64-4190-B499-CC3D949D184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4775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BC66-FBB1-4050-8392-29AD529A69D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3DF2-FE64-4190-B499-CC3D949D184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4489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BC66-FBB1-4050-8392-29AD529A69D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3DF2-FE64-4190-B499-CC3D949D184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09176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BC66-FBB1-4050-8392-29AD529A69D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3DF2-FE64-4190-B499-CC3D949D184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03230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BC66-FBB1-4050-8392-29AD529A69D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3DF2-FE64-4190-B499-CC3D949D184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706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BC66-FBB1-4050-8392-29AD529A69D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3DF2-FE64-4190-B499-CC3D949D184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92410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BC66-FBB1-4050-8392-29AD529A69D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3DF2-FE64-4190-B499-CC3D949D184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5880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BC66-FBB1-4050-8392-29AD529A69D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3DF2-FE64-4190-B499-CC3D949D184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5259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BC66-FBB1-4050-8392-29AD529A69D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3DF2-FE64-4190-B499-CC3D949D184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66076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BC66-FBB1-4050-8392-29AD529A69D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3DF2-FE64-4190-B499-CC3D949D184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314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286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29/08/2020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99" y="6250286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9" y="625028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128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47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8BC66-FBB1-4050-8392-29AD529A69D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83DF2-FE64-4190-B499-CC3D949D184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28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4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4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4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02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4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4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4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92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4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4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4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89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4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96B7B-A0B6-724C-85F0-CE1A64C5F8B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29/08/2020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4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6B02F-DCEA-C148-B40B-7241CDE67F5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84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8BC66-FBB1-4050-8392-29AD529A69D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83DF2-FE64-4190-B499-CC3D949D184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5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8BC66-FBB1-4050-8392-29AD529A69D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83DF2-FE64-4190-B499-CC3D949D184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9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8BC66-FBB1-4050-8392-29AD529A69D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83DF2-FE64-4190-B499-CC3D949D184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49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8BC66-FBB1-4050-8392-29AD529A69D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83DF2-FE64-4190-B499-CC3D949D184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48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Priscila.salas@colegio-jeanpiaget.cl" TargetMode="Externa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98385" y="1628800"/>
            <a:ext cx="58293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</a:t>
            </a:r>
            <a:r>
              <a:rPr lang="es-CL" sz="2800" b="1" dirty="0" smtClean="0"/>
              <a:t>CLASES ONLINE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23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CLASE VIRTUAL .</a:t>
            </a:r>
            <a:r>
              <a:rPr lang="es-CL" sz="2800" dirty="0" smtClean="0"/>
              <a:t> 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43062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98385" y="656394"/>
            <a:ext cx="602128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48" y="640203"/>
            <a:ext cx="1014125" cy="116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93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746649" y="260648"/>
            <a:ext cx="4929188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TICKET DE SALIDA</a:t>
            </a:r>
          </a:p>
          <a:p>
            <a:pPr algn="ctr"/>
            <a:r>
              <a:rPr lang="es-CL" sz="2000" b="1" dirty="0" smtClean="0">
                <a:solidFill>
                  <a:prstClr val="black"/>
                </a:solidFill>
              </a:rPr>
              <a:t>RELIGIÓN </a:t>
            </a:r>
            <a:endParaRPr lang="es-CL" sz="2000" b="1" dirty="0">
              <a:solidFill>
                <a:prstClr val="black"/>
              </a:solidFill>
            </a:endParaRPr>
          </a:p>
          <a:p>
            <a:pPr algn="ctr"/>
            <a:r>
              <a:rPr lang="es-CL" sz="2000" b="1" dirty="0">
                <a:solidFill>
                  <a:prstClr val="black"/>
                </a:solidFill>
              </a:rPr>
              <a:t>SEMANA 23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1493658" y="1530444"/>
            <a:ext cx="4806534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Nombre: _______________________________________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493658" y="2420888"/>
            <a:ext cx="57786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s-CL" dirty="0" smtClean="0">
                <a:solidFill>
                  <a:prstClr val="black"/>
                </a:solidFill>
              </a:rPr>
              <a:t>¿De qué forma entendemos y asumimos los conflictos?</a:t>
            </a:r>
            <a:endParaRPr lang="es-CL" dirty="0">
              <a:solidFill>
                <a:prstClr val="black"/>
              </a:solidFill>
            </a:endParaRPr>
          </a:p>
          <a:p>
            <a:endParaRPr lang="es-ES" dirty="0">
              <a:solidFill>
                <a:prstClr val="black"/>
              </a:solidFill>
            </a:endParaRPr>
          </a:p>
          <a:p>
            <a:endParaRPr lang="es-CL" dirty="0">
              <a:solidFill>
                <a:prstClr val="black"/>
              </a:solidFill>
            </a:endParaRPr>
          </a:p>
          <a:p>
            <a:r>
              <a:rPr lang="es-CL" dirty="0">
                <a:solidFill>
                  <a:prstClr val="black"/>
                </a:solidFill>
              </a:rPr>
              <a:t>2) </a:t>
            </a:r>
            <a:r>
              <a:rPr lang="es-CL" dirty="0" smtClean="0">
                <a:solidFill>
                  <a:prstClr val="black"/>
                </a:solidFill>
              </a:rPr>
              <a:t>¿Cuáles serían las actitudes asertivas ante los conflictos?</a:t>
            </a:r>
            <a:endParaRPr lang="es-CL" dirty="0">
              <a:solidFill>
                <a:prstClr val="black"/>
              </a:solidFill>
            </a:endParaRPr>
          </a:p>
          <a:p>
            <a:endParaRPr lang="es-CL" dirty="0">
              <a:solidFill>
                <a:prstClr val="black"/>
              </a:solidFill>
            </a:endParaRPr>
          </a:p>
          <a:p>
            <a:endParaRPr lang="es-CL" dirty="0">
              <a:solidFill>
                <a:prstClr val="black"/>
              </a:solidFill>
            </a:endParaRPr>
          </a:p>
          <a:p>
            <a:r>
              <a:rPr lang="es-CL" dirty="0">
                <a:solidFill>
                  <a:prstClr val="black"/>
                </a:solidFill>
              </a:rPr>
              <a:t>3) </a:t>
            </a:r>
            <a:r>
              <a:rPr lang="es-CL" dirty="0" smtClean="0">
                <a:solidFill>
                  <a:prstClr val="black"/>
                </a:solidFill>
              </a:rPr>
              <a:t>¿Qué nos provoca la palabra conflicto?¿por qué?</a:t>
            </a:r>
            <a:endParaRPr lang="es-CL" dirty="0">
              <a:solidFill>
                <a:prstClr val="black"/>
              </a:solidFill>
            </a:endParaRPr>
          </a:p>
          <a:p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274078" y="5157192"/>
            <a:ext cx="3869922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Enviar fotografía de este ticket de salida al: </a:t>
            </a:r>
          </a:p>
          <a:p>
            <a:pPr algn="ctr"/>
            <a:r>
              <a:rPr lang="es-CL" dirty="0">
                <a:solidFill>
                  <a:prstClr val="black"/>
                </a:solidFill>
              </a:rPr>
              <a:t>Correo:</a:t>
            </a:r>
            <a:r>
              <a:rPr lang="es-ES_tradnl" u="sng" dirty="0">
                <a:solidFill>
                  <a:prstClr val="black"/>
                </a:solidFill>
                <a:hlinkClick r:id="rId2"/>
              </a:rPr>
              <a:t> sara.perez@colegio-jeanpiaget.cl</a:t>
            </a:r>
            <a:r>
              <a:rPr lang="es-ES_tradnl" dirty="0">
                <a:solidFill>
                  <a:prstClr val="black"/>
                </a:solidFill>
              </a:rPr>
              <a:t> </a:t>
            </a:r>
            <a:endParaRPr lang="es-CL" dirty="0">
              <a:solidFill>
                <a:prstClr val="black"/>
              </a:solidFill>
            </a:endParaRPr>
          </a:p>
          <a:p>
            <a:pPr algn="ctr"/>
            <a:r>
              <a:rPr lang="es-CL" dirty="0">
                <a:solidFill>
                  <a:prstClr val="black"/>
                </a:solidFill>
              </a:rPr>
              <a:t>Celular: +56955211769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15" y="186696"/>
            <a:ext cx="941215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561" y="4818758"/>
            <a:ext cx="1334015" cy="177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210" y="1344843"/>
            <a:ext cx="162018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8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055885"/>
              </p:ext>
            </p:extLst>
          </p:nvPr>
        </p:nvGraphicFramePr>
        <p:xfrm>
          <a:off x="683568" y="833404"/>
          <a:ext cx="8136904" cy="5650913"/>
        </p:xfrm>
        <a:graphic>
          <a:graphicData uri="http://schemas.openxmlformats.org/drawingml/2006/table">
            <a:tbl>
              <a:tblPr firstRow="1" firstCol="1" bandRow="1"/>
              <a:tblGrid>
                <a:gridCol w="2088232"/>
                <a:gridCol w="6048672"/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111" marR="28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Religión 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6° Básico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111" marR="28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111" marR="28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   Sara Pérez M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111" marR="28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111" marR="28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Patricia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Osorio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111" marR="28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111" marR="28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 7:</a:t>
                      </a:r>
                      <a:r>
                        <a:rPr lang="es-ES_tradnl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L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Resolver conflictos de convivencia en forma autónoma, seleccionando y aplicando diversas </a:t>
                      </a:r>
                    </a:p>
                    <a:p>
                      <a:r>
                        <a:rPr lang="es-CL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estrategias de resolución de problemas.</a:t>
                      </a:r>
                    </a:p>
                    <a:p>
                      <a:r>
                        <a:rPr lang="es-CL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Comprender que una buena convivencia es tarea de todos.</a:t>
                      </a:r>
                    </a:p>
                    <a:p>
                      <a:r>
                        <a:rPr lang="es-CL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Determinar cualidades de un curso que aprende bien porque se trata bien.</a:t>
                      </a:r>
                    </a:p>
                    <a:p>
                      <a:r>
                        <a:rPr lang="es-CL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Establecer estrategias para la resolución de conflicto.</a:t>
                      </a:r>
                    </a:p>
                    <a:p>
                      <a:r>
                        <a:rPr lang="es-CL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-Aplicar técnicas de resolución de conflictos en dramatización.</a:t>
                      </a:r>
                    </a:p>
                    <a:p>
                      <a:endParaRPr lang="es-ES_tradnl" sz="140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111" marR="28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32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111" marR="28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- Reconocer las acciones positivas a favor de una buena convivencia.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- Describir necesidades para tener un buen trato y llegar a tener un buen trato.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- Establecer metas como curso.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400" dirty="0" smtClean="0"/>
                    </a:p>
                  </a:txBody>
                  <a:tcPr marL="28111" marR="28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111" marR="28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- El buen trato.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- La convivencia es tarea de todos.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111" marR="28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111" marR="28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Determinar cualidades de un curso que aprende bien porque se trata bien.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111" marR="28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2111" marR="2211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effectLst/>
                          <a:latin typeface="+mn-lt"/>
                        </a:rPr>
                        <a:t>Ticket</a:t>
                      </a:r>
                      <a:r>
                        <a:rPr lang="es-CL" sz="1600" b="1" baseline="0" dirty="0" smtClean="0">
                          <a:effectLst/>
                          <a:latin typeface="+mn-lt"/>
                        </a:rPr>
                        <a:t> de salida </a:t>
                      </a:r>
                      <a:endParaRPr lang="es-CL" sz="1600" b="1" dirty="0" smtClean="0">
                        <a:effectLst/>
                        <a:latin typeface="+mn-lt"/>
                      </a:endParaRPr>
                    </a:p>
                  </a:txBody>
                  <a:tcPr marL="22111" marR="2211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68" y="39315"/>
            <a:ext cx="4050450" cy="77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43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13" y="365878"/>
            <a:ext cx="810090" cy="93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714913" y="466576"/>
            <a:ext cx="8229600" cy="1143000"/>
          </a:xfrm>
        </p:spPr>
        <p:txBody>
          <a:bodyPr/>
          <a:lstStyle/>
          <a:p>
            <a:r>
              <a:rPr lang="es-CL" dirty="0" smtClean="0"/>
              <a:t>Normas de la clase virtual </a:t>
            </a:r>
            <a:endParaRPr lang="es-CL" dirty="0"/>
          </a:p>
        </p:txBody>
      </p:sp>
      <p:pic>
        <p:nvPicPr>
          <p:cNvPr id="14" name="Imagen 74">
            <a:extLst>
              <a:ext uri="{FF2B5EF4-FFF2-40B4-BE49-F238E27FC236}">
                <a16:creationId xmlns:a16="http://schemas.microsoft.com/office/drawing/2014/main" xmlns="" id="{6C430AFF-DCF9-49E4-81D0-3BF37BC004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751" t="23101" r="11792" b="66461"/>
          <a:stretch/>
        </p:blipFill>
        <p:spPr>
          <a:xfrm>
            <a:off x="323643" y="2657476"/>
            <a:ext cx="8620870" cy="219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1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74567"/>
            <a:ext cx="7956550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600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71600" y="620688"/>
            <a:ext cx="5886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 dirty="0" smtClean="0">
                <a:solidFill>
                  <a:srgbClr val="8064A2">
                    <a:lumMod val="50000"/>
                  </a:srgbClr>
                </a:solidFill>
              </a:rPr>
              <a:t>¿Qué nos evoca la palabra conflicto?</a:t>
            </a:r>
          </a:p>
          <a:p>
            <a:endParaRPr lang="es-ES" sz="3600" b="1" dirty="0" smtClean="0">
              <a:solidFill>
                <a:srgbClr val="8064A2">
                  <a:lumMod val="50000"/>
                </a:srgbClr>
              </a:solidFill>
            </a:endParaRPr>
          </a:p>
          <a:p>
            <a:r>
              <a:rPr lang="es-ES" sz="3600" b="1" dirty="0" smtClean="0">
                <a:solidFill>
                  <a:srgbClr val="8064A2">
                    <a:lumMod val="50000"/>
                  </a:srgbClr>
                </a:solidFill>
              </a:rPr>
              <a:t>¿Qué pensamos cuando alguien menciona que ha tenido un conflicto? </a:t>
            </a:r>
          </a:p>
          <a:p>
            <a:endParaRPr lang="es-ES" sz="3600" b="1" dirty="0" smtClean="0">
              <a:solidFill>
                <a:srgbClr val="8064A2">
                  <a:lumMod val="50000"/>
                </a:srgbClr>
              </a:solidFill>
            </a:endParaRPr>
          </a:p>
          <a:p>
            <a:r>
              <a:rPr lang="es-ES" sz="3600" b="1" dirty="0" smtClean="0">
                <a:solidFill>
                  <a:srgbClr val="8064A2">
                    <a:lumMod val="50000"/>
                  </a:srgbClr>
                </a:solidFill>
              </a:rPr>
              <a:t>¿Qué es lo primero que se nos viene a la mente?</a:t>
            </a:r>
            <a:endParaRPr lang="es-ES" sz="3600" b="1" dirty="0">
              <a:solidFill>
                <a:srgbClr val="8064A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331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548680"/>
            <a:ext cx="77768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s-ES" sz="3200" b="1" dirty="0" smtClean="0">
                <a:solidFill>
                  <a:srgbClr val="8064A2">
                    <a:lumMod val="50000"/>
                  </a:srgbClr>
                </a:solidFill>
              </a:rPr>
              <a:t>Muchas personas recordarán situaciones desagradable quizás dolorosas.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s-ES" sz="3200" b="1" dirty="0" smtClean="0">
                <a:solidFill>
                  <a:srgbClr val="8064A2">
                    <a:lumMod val="50000"/>
                  </a:srgbClr>
                </a:solidFill>
              </a:rPr>
              <a:t>Traerán a la memoria momentos difíciles, de la familia, del país, incluso del mundo.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s-ES" sz="3200" b="1" dirty="0" smtClean="0">
                <a:solidFill>
                  <a:srgbClr val="8064A2">
                    <a:lumMod val="50000"/>
                  </a:srgbClr>
                </a:solidFill>
              </a:rPr>
              <a:t>La palabra conflicto muchas veces es asociada a situaciones o sentimientos que han sido vividos como negativos y se quisieran olvidar.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s-ES" sz="3200" b="1" dirty="0" smtClean="0">
                <a:solidFill>
                  <a:srgbClr val="8064A2">
                    <a:lumMod val="50000"/>
                  </a:srgbClr>
                </a:solidFill>
              </a:rPr>
              <a:t>Tendemos a relacionar conflicto con castigo, ya sea de tipo físico o psicológico. </a:t>
            </a:r>
            <a:endParaRPr lang="es-ES" sz="3200" b="1" dirty="0">
              <a:solidFill>
                <a:srgbClr val="8064A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941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260648"/>
            <a:ext cx="82089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000" b="1" dirty="0" smtClean="0">
                <a:solidFill>
                  <a:srgbClr val="8064A2">
                    <a:lumMod val="50000"/>
                  </a:srgbClr>
                </a:solidFill>
              </a:rPr>
              <a:t>La verdad es que la palabra conflicto se refiere a:</a:t>
            </a:r>
            <a:endParaRPr lang="es-CL" sz="3000" b="1" dirty="0">
              <a:solidFill>
                <a:srgbClr val="8064A2">
                  <a:lumMod val="50000"/>
                </a:srgb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40696" y="856357"/>
            <a:ext cx="82089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s-CL" sz="3200" b="1" dirty="0" smtClean="0">
                <a:solidFill>
                  <a:srgbClr val="8064A2">
                    <a:lumMod val="50000"/>
                  </a:srgbClr>
                </a:solidFill>
              </a:rPr>
              <a:t>Situaciones que nos toca vivir normalmente.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s-CL" sz="3200" b="1" dirty="0" smtClean="0">
                <a:solidFill>
                  <a:srgbClr val="8064A2">
                    <a:lumMod val="50000"/>
                  </a:srgbClr>
                </a:solidFill>
              </a:rPr>
              <a:t> O con la presencia de puntos de vistas diferentes sobre una misma situación.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s-CL" sz="3200" b="1" dirty="0" smtClean="0">
                <a:solidFill>
                  <a:srgbClr val="8064A2">
                    <a:lumMod val="50000"/>
                  </a:srgbClr>
                </a:solidFill>
              </a:rPr>
              <a:t>Si observamos nuestra vida cotidiana, nos daremos cuenta de la existencia de conflictos en las familias, en los trabajos, en las calles, en los gobiernos.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s-CL" sz="3200" b="1" dirty="0" smtClean="0">
                <a:solidFill>
                  <a:srgbClr val="8064A2">
                    <a:lumMod val="50000"/>
                  </a:srgbClr>
                </a:solidFill>
              </a:rPr>
              <a:t>El conflicto, en este sentido, es un hecho básico de la vida, y una oportunidad permanente para crecer y aprender.</a:t>
            </a:r>
            <a:endParaRPr lang="es-CL" sz="3200" b="1" dirty="0">
              <a:solidFill>
                <a:srgbClr val="8064A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44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332656"/>
            <a:ext cx="792088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ES" sz="2800" b="1" dirty="0" smtClean="0">
                <a:solidFill>
                  <a:srgbClr val="8064A2">
                    <a:lumMod val="50000"/>
                  </a:srgbClr>
                </a:solidFill>
              </a:rPr>
              <a:t>¿De qué forma entendemos y asumimos los conflictos?</a:t>
            </a:r>
            <a:endParaRPr lang="es-ES" sz="2800" b="1" dirty="0">
              <a:solidFill>
                <a:srgbClr val="8064A2">
                  <a:lumMod val="50000"/>
                </a:srgb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139952" y="1197764"/>
            <a:ext cx="4572000" cy="20867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ES" sz="6000" b="1" dirty="0" smtClean="0">
                <a:solidFill>
                  <a:srgbClr val="7030A0"/>
                </a:solidFill>
              </a:rPr>
              <a:t>La</a:t>
            </a:r>
            <a:r>
              <a:rPr lang="es-ES" sz="2800" b="1" dirty="0" smtClean="0">
                <a:solidFill>
                  <a:srgbClr val="7030A0"/>
                </a:solidFill>
              </a:rPr>
              <a:t> forma en la que nos miremos incidirá en nuestras estrategias o maneras de enfrentarlos.</a:t>
            </a:r>
            <a:endParaRPr lang="es-ES" sz="2800" b="1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30" y="1200586"/>
            <a:ext cx="3045074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414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2" y="404664"/>
            <a:ext cx="8806439" cy="578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97544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Tema de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E66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E66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Tema de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E66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Tema de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E66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Tema de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E66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459</Words>
  <Application>Microsoft Office PowerPoint</Application>
  <PresentationFormat>Presentación en pantalla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10</vt:i4>
      </vt:variant>
      <vt:variant>
        <vt:lpstr>Títulos de diapositiva</vt:lpstr>
      </vt:variant>
      <vt:variant>
        <vt:i4>10</vt:i4>
      </vt:variant>
    </vt:vector>
  </HeadingPairs>
  <TitlesOfParts>
    <vt:vector size="20" baseType="lpstr">
      <vt:lpstr>Forma de onda</vt:lpstr>
      <vt:lpstr>1_Tema de Office</vt:lpstr>
      <vt:lpstr>2_Tema de Office</vt:lpstr>
      <vt:lpstr>3_Tema de Office</vt:lpstr>
      <vt:lpstr>4_Tema de Office</vt:lpstr>
      <vt:lpstr>Tema de Office</vt:lpstr>
      <vt:lpstr>5_Tema de Office</vt:lpstr>
      <vt:lpstr>6_Tema de Office</vt:lpstr>
      <vt:lpstr>7_Tema de Office</vt:lpstr>
      <vt:lpstr>8_Tema de Office</vt:lpstr>
      <vt:lpstr>PLANIFICACIÓN  CLASES ONLINE SEMANA N° 23 CLASE VIRTUAL . </vt:lpstr>
      <vt:lpstr>Presentación de PowerPoint</vt:lpstr>
      <vt:lpstr>Normas de la clase virtual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ONLINE SEMANA N° 23 CLASE VIRTUAL . </dc:title>
  <dc:creator>HP</dc:creator>
  <cp:lastModifiedBy>Colegio Jean Piaget</cp:lastModifiedBy>
  <cp:revision>6</cp:revision>
  <dcterms:created xsi:type="dcterms:W3CDTF">2020-08-27T21:24:39Z</dcterms:created>
  <dcterms:modified xsi:type="dcterms:W3CDTF">2020-08-29T20:38:33Z</dcterms:modified>
</cp:coreProperties>
</file>