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8" r:id="rId2"/>
    <p:sldId id="256" r:id="rId3"/>
    <p:sldId id="310" r:id="rId4"/>
    <p:sldId id="304" r:id="rId5"/>
    <p:sldId id="314" r:id="rId6"/>
    <p:sldId id="319" r:id="rId7"/>
    <p:sldId id="308" r:id="rId8"/>
    <p:sldId id="320" r:id="rId9"/>
    <p:sldId id="321" r:id="rId10"/>
    <p:sldId id="297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 de Windows" initials="UdW" lastIdx="1" clrIdx="0">
    <p:extLst>
      <p:ext uri="{19B8F6BF-5375-455C-9EA6-DF929625EA0E}">
        <p15:presenceInfo xmlns:p15="http://schemas.microsoft.com/office/powerpoint/2012/main" userId="Usuario de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73" d="100"/>
          <a:sy n="73" d="100"/>
        </p:scale>
        <p:origin x="130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25-08-2020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21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</a:t>
            </a:r>
            <a:r>
              <a:rPr lang="es-CL" sz="2800" dirty="0" smtClean="0"/>
              <a:t>31</a:t>
            </a:r>
            <a:r>
              <a:rPr lang="es-CL" sz="2800" dirty="0" smtClean="0"/>
              <a:t>- </a:t>
            </a:r>
            <a:r>
              <a:rPr lang="es-CL" sz="2800" dirty="0" smtClean="0"/>
              <a:t>agosto-2020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</a:t>
            </a:r>
            <a:r>
              <a:rPr lang="es-CL" sz="2000" b="1" dirty="0" smtClean="0"/>
              <a:t>23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420888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1) </a:t>
            </a:r>
            <a:r>
              <a:rPr lang="es-CL" sz="2000" b="1" dirty="0" smtClean="0"/>
              <a:t>¿Qué ventajas y desventajas encuentro en un sacapuntas?</a:t>
            </a:r>
            <a:endParaRPr lang="es-CL" sz="2000" dirty="0"/>
          </a:p>
          <a:p>
            <a:endParaRPr lang="es-CL" sz="2000" b="1" dirty="0"/>
          </a:p>
          <a:p>
            <a:r>
              <a:rPr lang="es-CL" sz="2000" b="1" dirty="0"/>
              <a:t>2</a:t>
            </a:r>
            <a:r>
              <a:rPr lang="es-CL" sz="2000" b="1" dirty="0" smtClean="0"/>
              <a:t>) </a:t>
            </a:r>
            <a:r>
              <a:rPr lang="es-CL" sz="2000" b="1" dirty="0" smtClean="0"/>
              <a:t>¿Qué cambios le podríamos realizar a una plancha para que sea más eficiente?</a:t>
            </a:r>
            <a:endParaRPr lang="es-CL" sz="2000" b="1" dirty="0"/>
          </a:p>
          <a:p>
            <a:endParaRPr lang="es-CL" sz="2000" b="1" dirty="0"/>
          </a:p>
          <a:p>
            <a:endParaRPr lang="es-CL" sz="2000" b="1" dirty="0"/>
          </a:p>
          <a:p>
            <a:r>
              <a:rPr lang="es-CL" sz="2000" b="1" dirty="0" smtClean="0"/>
              <a:t>3) </a:t>
            </a:r>
            <a:r>
              <a:rPr lang="es-CL" b="1" dirty="0" smtClean="0"/>
              <a:t>¿Qué accesorios le podría agregar a un lápiz para satisfacer otras necesidades? </a:t>
            </a:r>
            <a:endParaRPr lang="es-CL" b="1" dirty="0"/>
          </a:p>
          <a:p>
            <a:endParaRPr lang="es-CL" dirty="0"/>
          </a:p>
        </p:txBody>
      </p:sp>
      <p:sp>
        <p:nvSpPr>
          <p:cNvPr id="5" name="4 Rectángulo redondeado"/>
          <p:cNvSpPr/>
          <p:nvPr/>
        </p:nvSpPr>
        <p:spPr>
          <a:xfrm>
            <a:off x="5004048" y="5157192"/>
            <a:ext cx="3888432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Alicia.cuellar@jean-Piaget.cl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766755"/>
              </p:ext>
            </p:extLst>
          </p:nvPr>
        </p:nvGraphicFramePr>
        <p:xfrm>
          <a:off x="389131" y="332656"/>
          <a:ext cx="8136904" cy="6453688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5°y6°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Inés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Cariñe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para resolver problemas o aprovechar oportunidades: desde diversos ámbitos tecnológicos y tópicos de otras asignaturas; representando sus ideas a través de dibujos a mano alzada, dibujo técnico o usando TIC; analizando y modificando productos </a:t>
                      </a:r>
                      <a:r>
                        <a:rPr lang="es-CL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</a:t>
                      </a: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Obtienen información alusiva al diseño que requieren implementar, como la necesidad a cubrir, ventajas y desventajas que ofrece el diseño actual.</a:t>
                      </a:r>
                    </a:p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Seleccionan propuestas de solución que permitan trabajar de forma más eficiente.</a:t>
                      </a:r>
                    </a:p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Diseñan productos o mejoras para productos existentes a mano alzada o usando TIC.</a:t>
                      </a:r>
                    </a:p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Dibujan cambios a objetos o sistemas tecnológicos; por ejemplo: creando accesorios adicionales o ajustando su función o número de partes.</a:t>
                      </a:r>
                    </a:p>
                    <a:p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Dibujan ideas de diseño mediante bocetos, croquis, las vistas principales o TIC.</a:t>
                      </a:r>
                      <a:endParaRPr lang="es-CL" sz="1400" dirty="0" smtClean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planificar, aplicar, usar, trabajar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Seleccionan propuestas de solución que permitan trabajar de forma más eficiente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83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necesitamos para realizar mejoras en un objeto? </a:t>
            </a:r>
            <a:endParaRPr lang="es-CL" sz="2800" dirty="0" smtClean="0"/>
          </a:p>
          <a:p>
            <a:endParaRPr lang="es-CL" sz="2800" dirty="0"/>
          </a:p>
          <a:p>
            <a:r>
              <a:rPr lang="es-CL" sz="2800" dirty="0" smtClean="0"/>
              <a:t>¿ Qué objeto conoces que tenga aluna mejora?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u="sng" dirty="0" smtClean="0">
                <a:solidFill>
                  <a:schemeClr val="tx1"/>
                </a:solidFill>
              </a:rPr>
              <a:t>Objetos</a:t>
            </a:r>
            <a:endParaRPr lang="es-CL" u="sng" dirty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626612" y="4661070"/>
            <a:ext cx="65527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s-CL" sz="1600" dirty="0"/>
          </a:p>
        </p:txBody>
      </p:sp>
      <p:pic>
        <p:nvPicPr>
          <p:cNvPr id="1026" name="Picture 2" descr="19 mejores imágenes de Objetos tecnológicos antiguos ...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35" y="1425733"/>
            <a:ext cx="214312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s 10 objetos tecnológicos que tus hijos no conocerán - La Nueva ..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4F3F1"/>
              </a:clrFrom>
              <a:clrTo>
                <a:srgbClr val="F4F3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595" y="1417638"/>
            <a:ext cx="619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lementos tecnológicos - YouTub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96" y="4005064"/>
            <a:ext cx="3261942" cy="2446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ARLY LADINO Y NATALIA CANO DE 11-B (m.e.p): ARTEFACTOS ANTIGUOS Y ...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CFC"/>
              </a:clrFrom>
              <a:clrTo>
                <a:srgbClr val="FF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271642"/>
            <a:ext cx="2664296" cy="21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8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u="sng" dirty="0" smtClean="0"/>
              <a:t/>
            </a:r>
            <a:br>
              <a:rPr lang="es-CL" u="sng" dirty="0" smtClean="0"/>
            </a:br>
            <a:r>
              <a:rPr lang="es-CL" u="sng" dirty="0" smtClean="0"/>
              <a:t> </a:t>
            </a:r>
            <a:r>
              <a:rPr lang="es-CL" u="sng" dirty="0" smtClean="0"/>
              <a:t>Mejoras</a:t>
            </a:r>
            <a:endParaRPr lang="es-CL" u="sng" dirty="0"/>
          </a:p>
        </p:txBody>
      </p:sp>
      <p:sp>
        <p:nvSpPr>
          <p:cNvPr id="10" name="AutoShape 4" descr="Obra de Arte - Puente sobre el río Saona en Macon - Jean-Baptist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1" name="AutoShape 6" descr="Obra de Arte - Puente sobre el río Saona en Macon - Jean-Baptiste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2" name="Picture 4" descr="Concepto Moderno De Tecnología, Objetos Y Medios - Cerca Del Reloj ...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10627"/>
            <a:ext cx="3039889" cy="166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64657" y="1488152"/>
            <a:ext cx="3143250" cy="2114550"/>
          </a:xfrm>
          <a:prstGeom prst="rect">
            <a:avLst/>
          </a:prstGeom>
        </p:spPr>
      </p:pic>
      <p:pic>
        <p:nvPicPr>
          <p:cNvPr id="2056" name="Picture 8" descr="10 INVENTOS TECNOLÓGICOS ANTIGUOS Y MODERNOS timeline | Timetoast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10" y="3927694"/>
            <a:ext cx="1800200" cy="314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onsejos sobre cuales son los regalos para niños d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9040"/>
            <a:ext cx="2619173" cy="341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72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5324137"/>
          </a:xfrm>
        </p:spPr>
        <p:txBody>
          <a:bodyPr>
            <a:normAutofit/>
          </a:bodyPr>
          <a:lstStyle/>
          <a:p>
            <a:r>
              <a:rPr lang="es-CL" dirty="0" smtClean="0"/>
              <a:t>Completemos el siguiente cuadro</a:t>
            </a:r>
            <a:endParaRPr lang="es-CL" dirty="0" smtClean="0"/>
          </a:p>
        </p:txBody>
      </p:sp>
      <p:pic>
        <p:nvPicPr>
          <p:cNvPr id="3076" name="Picture 4" descr="Niño Niño Pensando Idea Y Chalkboard.Cute Niño Imaginar En El Aula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844824"/>
            <a:ext cx="468052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868906"/>
              </p:ext>
            </p:extLst>
          </p:nvPr>
        </p:nvGraphicFramePr>
        <p:xfrm>
          <a:off x="467544" y="0"/>
          <a:ext cx="8229600" cy="691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80962292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39865269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80318791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01483532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573727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Objetos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Necesidades que cubre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ventajas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desventajas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795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Lavadora</a:t>
                      </a:r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318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sacapuntas</a:t>
                      </a:r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47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Portaminas</a:t>
                      </a:r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769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Secador de pelo</a:t>
                      </a:r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047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r>
                        <a:rPr lang="es-CL" dirty="0" smtClean="0"/>
                        <a:t>Silla </a:t>
                      </a:r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37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32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D</a:t>
            </a:r>
            <a:r>
              <a:rPr lang="es-CL" u="sng" dirty="0" smtClean="0"/>
              <a:t>ibujo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Crea un dibujo o boceto sobre un objeto tecnológico, relacionado al antes y después </a:t>
            </a:r>
          </a:p>
          <a:p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794517"/>
              </p:ext>
            </p:extLst>
          </p:nvPr>
        </p:nvGraphicFramePr>
        <p:xfrm>
          <a:off x="1259632" y="2780928"/>
          <a:ext cx="6096000" cy="3779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761788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61278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Objeto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195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6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7353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386</Words>
  <Application>Microsoft Office PowerPoint</Application>
  <PresentationFormat>Presentación en pantalla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Tema de Office</vt:lpstr>
      <vt:lpstr>PLANIFICACIÓN  CLASES VIRTUALES SEMANA N° 21 FECHA : 31- agosto-2020</vt:lpstr>
      <vt:lpstr>Presentación de PowerPoint</vt:lpstr>
      <vt:lpstr>Reglas para una buena clase </vt:lpstr>
      <vt:lpstr>Inicio Activación Conocimientos Previos</vt:lpstr>
      <vt:lpstr>Objetos</vt:lpstr>
      <vt:lpstr>  Mejoras</vt:lpstr>
      <vt:lpstr>MANOS A LA OBRA</vt:lpstr>
      <vt:lpstr>Presentación de PowerPoint</vt:lpstr>
      <vt:lpstr>Dibujo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Usuario de Windows</cp:lastModifiedBy>
  <cp:revision>125</cp:revision>
  <dcterms:created xsi:type="dcterms:W3CDTF">2020-07-06T03:06:52Z</dcterms:created>
  <dcterms:modified xsi:type="dcterms:W3CDTF">2020-08-25T21:06:32Z</dcterms:modified>
</cp:coreProperties>
</file>