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98" r:id="rId2"/>
    <p:sldId id="256" r:id="rId3"/>
    <p:sldId id="310" r:id="rId4"/>
    <p:sldId id="304" r:id="rId5"/>
    <p:sldId id="313" r:id="rId6"/>
    <p:sldId id="321" r:id="rId7"/>
    <p:sldId id="320" r:id="rId8"/>
    <p:sldId id="297" r:id="rId9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FFFFCC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13" autoAdjust="0"/>
    <p:restoredTop sz="86477" autoAdjust="0"/>
  </p:normalViewPr>
  <p:slideViewPr>
    <p:cSldViewPr>
      <p:cViewPr varScale="1">
        <p:scale>
          <a:sx n="73" d="100"/>
          <a:sy n="73" d="100"/>
        </p:scale>
        <p:origin x="1302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322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1DCF9-6906-40AE-9A3E-DA31479E690A}" type="datetimeFigureOut">
              <a:rPr lang="es-CL" smtClean="0"/>
              <a:t>31-08-2020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B537C-D402-466D-8D59-2D0DD8A6FD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8741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31-08-2020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4116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31-08-2020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7414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31-08-2020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0742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31-08-2020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6222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31-08-2020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3145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31-08-2020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579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31-08-2020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5231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31-08-2020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8824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31-08-2020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7619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31-08-2020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0902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31-08-2020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8531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C9408-C9F9-4FD8-8325-38140F465313}" type="datetimeFigureOut">
              <a:rPr lang="es-CL" smtClean="0"/>
              <a:t>31-08-2020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6902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440" y="2517496"/>
            <a:ext cx="7772400" cy="1780108"/>
          </a:xfrm>
        </p:spPr>
        <p:txBody>
          <a:bodyPr>
            <a:noAutofit/>
          </a:bodyPr>
          <a:lstStyle/>
          <a:p>
            <a:r>
              <a:rPr lang="es-CL" sz="2800" b="1" dirty="0"/>
              <a:t>PLANIFICACIÓN </a:t>
            </a:r>
            <a:r>
              <a:rPr lang="es-CL" sz="2800" b="1" dirty="0" smtClean="0"/>
              <a:t> CLASES VIRTUALES</a:t>
            </a:r>
            <a:r>
              <a:rPr lang="es-CL" sz="2800" dirty="0"/>
              <a:t/>
            </a:r>
            <a:br>
              <a:rPr lang="es-CL" sz="2800" dirty="0"/>
            </a:br>
            <a:r>
              <a:rPr lang="es-CL" sz="2800" dirty="0"/>
              <a:t>SEMANA N</a:t>
            </a:r>
            <a:r>
              <a:rPr lang="es-CL" sz="2800" dirty="0" smtClean="0"/>
              <a:t>° </a:t>
            </a:r>
            <a:r>
              <a:rPr lang="es-CL" sz="2800" dirty="0" smtClean="0"/>
              <a:t>24</a:t>
            </a:r>
            <a:r>
              <a:rPr lang="es-CL" sz="2800" dirty="0"/>
              <a:t/>
            </a:r>
            <a:br>
              <a:rPr lang="es-CL" sz="2800" dirty="0"/>
            </a:br>
            <a:r>
              <a:rPr lang="es-CL" sz="2800" dirty="0" smtClean="0"/>
              <a:t>FECHA : </a:t>
            </a:r>
            <a:r>
              <a:rPr lang="es-CL" sz="2800" dirty="0" smtClean="0"/>
              <a:t>09- </a:t>
            </a:r>
            <a:r>
              <a:rPr lang="es-CL" sz="2800" dirty="0" smtClean="0"/>
              <a:t>septiembre-2020</a:t>
            </a:r>
            <a:endParaRPr lang="es-CL" sz="28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1196" y="5900081"/>
            <a:ext cx="8028384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b="1" i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Colegio Jean Piaget</a:t>
            </a:r>
            <a:endParaRPr lang="es-MX" i="1" dirty="0" smtClean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b="1" i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 escuela, un lugar para aprender y crecer en un ambiente saludable</a:t>
            </a:r>
            <a:endParaRPr lang="es-ES" sz="1600" i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1705" y="3645024"/>
            <a:ext cx="3302295" cy="2852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10" descr="GUIRNALDA BAND DE TELA 10 BAN - Sodimac.cl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888" y="-1319399"/>
            <a:ext cx="4210832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0" descr="GUIRNALDA BAND DE TELA 10 BAN - Sodimac.cl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6502" y="-1292504"/>
            <a:ext cx="4210832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2" descr="Fiestas Patrias | volantines publicitarios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223" y="-99392"/>
            <a:ext cx="2286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844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2892542"/>
              </p:ext>
            </p:extLst>
          </p:nvPr>
        </p:nvGraphicFramePr>
        <p:xfrm>
          <a:off x="389131" y="332656"/>
          <a:ext cx="8136904" cy="5660176"/>
        </p:xfrm>
        <a:graphic>
          <a:graphicData uri="http://schemas.openxmlformats.org/drawingml/2006/table">
            <a:tbl>
              <a:tblPr firstRow="1" firstCol="1" bandRow="1"/>
              <a:tblGrid>
                <a:gridCol w="2575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61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82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ASIGNATURA /CURSO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76475" algn="l"/>
                        </a:tabLst>
                      </a:pPr>
                      <a:r>
                        <a:rPr lang="es-CL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Artes</a:t>
                      </a:r>
                      <a:r>
                        <a:rPr lang="es-CL" sz="14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Visuales</a:t>
                      </a:r>
                      <a:r>
                        <a:rPr lang="es-CL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CL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6° </a:t>
                      </a:r>
                      <a:r>
                        <a:rPr lang="es-CL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Básico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7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NOMBRE DEL </a:t>
                      </a:r>
                      <a:r>
                        <a:rPr lang="es-ES_tradn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PROFESOR/A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Alicia Cuellar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7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EDUCADORA</a:t>
                      </a:r>
                      <a:r>
                        <a:rPr lang="es-CL" sz="1200" b="1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DIFERENCIAL</a:t>
                      </a:r>
                      <a:endParaRPr lang="es-CL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400" baseline="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Innes</a:t>
                      </a:r>
                      <a:r>
                        <a:rPr lang="es-CL" sz="14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Cariñe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25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OBJETIVO DE APRENDIZAJE </a:t>
                      </a:r>
                      <a:r>
                        <a:rPr lang="es-ES_tradn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PRIORIZACIÓN NIVEL 1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s-CL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Crear trabajos de arte y diseños a partir de sus propias ideas y de la observación del: entorno cultural: el hombre contemporáneo y la ciudad; entorno artístico: el arte contemporáneo; el arte en el espacio público (murales y esculturas).</a:t>
                      </a:r>
                      <a:r>
                        <a:rPr lang="es-ES_tradnl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_tradnl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(OA1)</a:t>
                      </a:r>
                      <a:endParaRPr lang="es-CL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C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32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ES_tradnl" sz="1200" b="1" dirty="0" smtClean="0">
                        <a:effectLst/>
                        <a:highlight>
                          <a:srgbClr val="FFFF00"/>
                        </a:highlight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INDICADORES DE EVALUACIÓN PARA OA</a:t>
                      </a:r>
                      <a:endParaRPr lang="es-CL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s-CL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Usan su cuaderno de arte o croquera para desarrollar ideas para sus trabajos de arte por medio de bocetos, y para reunir imágenes e información.</a:t>
                      </a:r>
                    </a:p>
                    <a:p>
                      <a:r>
                        <a:rPr lang="es-CL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--Pintan y realizan relieves creativos basados en la observación de fotografías e imágenes de diferente origen.</a:t>
                      </a:r>
                    </a:p>
                    <a:p>
                      <a:r>
                        <a:rPr lang="es-CL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-Pintan creativamente, basados en la observación de pintura contemporánea</a:t>
                      </a:r>
                    </a:p>
                    <a:p>
                      <a:endParaRPr lang="es-C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2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CONTENIDO /HABILIDADES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› Demostrar disposición a desarrollar su creatividad, experimentando, imaginando y pensando divergentemente. </a:t>
                      </a:r>
                      <a:endParaRPr lang="es-CL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_tradnl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› Respetar el trabajo artístico de otros, valorando la originalidad.</a:t>
                      </a:r>
                      <a:endParaRPr lang="es-CL" sz="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64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OBJETIVO DE LA CLASE</a:t>
                      </a:r>
                      <a:endParaRPr lang="es-CL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Pintar y crear obra de arte con relieve.</a:t>
                      </a:r>
                      <a:endParaRPr lang="es-C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648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</a:rPr>
                        <a:t>EVALUACIÓN</a:t>
                      </a:r>
                      <a:endParaRPr lang="es-CL" sz="1200" dirty="0">
                        <a:effectLst/>
                        <a:latin typeface="+mn-lt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</a:rPr>
                        <a:t> </a:t>
                      </a:r>
                      <a:endParaRPr lang="es-CL" sz="1200" dirty="0">
                        <a:effectLst/>
                        <a:latin typeface="+mn-lt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400" b="1" dirty="0" smtClean="0">
                          <a:effectLst/>
                          <a:latin typeface="+mn-lt"/>
                        </a:rPr>
                        <a:t>Ticket</a:t>
                      </a:r>
                      <a:r>
                        <a:rPr lang="es-CL" sz="1400" b="1" baseline="0" dirty="0" smtClean="0">
                          <a:effectLst/>
                          <a:latin typeface="+mn-lt"/>
                        </a:rPr>
                        <a:t> de salida</a:t>
                      </a:r>
                      <a:endParaRPr lang="es-CL" sz="1400" b="1" dirty="0" smtClean="0">
                        <a:effectLst/>
                        <a:latin typeface="+mn-lt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7181" y="116632"/>
            <a:ext cx="986819" cy="852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381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u="sng" dirty="0"/>
              <a:t>Reglas para una buena clase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/>
            <a:r>
              <a:rPr lang="es-CL" dirty="0"/>
              <a:t>Puntualidad</a:t>
            </a:r>
          </a:p>
          <a:p>
            <a:pPr marL="285750" indent="-285750"/>
            <a:r>
              <a:rPr lang="es-CL" dirty="0"/>
              <a:t>tener materiales solicitados</a:t>
            </a:r>
          </a:p>
          <a:p>
            <a:pPr marL="285750" indent="-285750"/>
            <a:r>
              <a:rPr lang="es-CL" dirty="0"/>
              <a:t>Ser respetuoso con el profesor y sus compañeros</a:t>
            </a:r>
          </a:p>
          <a:p>
            <a:pPr marL="285750" indent="-285750"/>
            <a:r>
              <a:rPr lang="es-CL" dirty="0"/>
              <a:t>Mantener micrófono apagado y cámara encendida(solo si el alumno quiere)</a:t>
            </a:r>
          </a:p>
          <a:p>
            <a:pPr marL="285750" indent="-285750"/>
            <a:r>
              <a:rPr lang="es-CL" dirty="0"/>
              <a:t>Dudas o consultas</a:t>
            </a:r>
          </a:p>
          <a:p>
            <a:pPr marL="285750" indent="-285750"/>
            <a:r>
              <a:rPr lang="es-CL" dirty="0"/>
              <a:t>Estar atento a la clase online</a:t>
            </a:r>
          </a:p>
          <a:p>
            <a:endParaRPr lang="es-CL" dirty="0"/>
          </a:p>
        </p:txBody>
      </p:sp>
      <p:pic>
        <p:nvPicPr>
          <p:cNvPr id="4" name="Picture 2" descr="C:\Users\alicia\Downloads\estudiantes-pupitres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5666" y="4869160"/>
            <a:ext cx="3161134" cy="1860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5307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199" y="260648"/>
            <a:ext cx="8278635" cy="1330408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Inicio</a:t>
            </a:r>
            <a:br>
              <a:rPr lang="es-CL" dirty="0" smtClean="0"/>
            </a:br>
            <a:r>
              <a:rPr lang="es-CL" dirty="0" smtClean="0"/>
              <a:t>Activación Conocimientos Previos</a:t>
            </a:r>
            <a:endParaRPr lang="es-C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0485" y="116632"/>
            <a:ext cx="1283515" cy="1108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45 mejores imágenes de Condorito | Condor, Condorito chistes ...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780928"/>
            <a:ext cx="1611827" cy="3469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Llamada de nube 4"/>
          <p:cNvSpPr/>
          <p:nvPr/>
        </p:nvSpPr>
        <p:spPr>
          <a:xfrm>
            <a:off x="5148064" y="1789453"/>
            <a:ext cx="2352381" cy="1368152"/>
          </a:xfrm>
          <a:prstGeom prst="cloudCallout">
            <a:avLst>
              <a:gd name="adj1" fmla="val 43956"/>
              <a:gd name="adj2" fmla="val 787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RECORDEMOS</a:t>
            </a:r>
            <a:endParaRPr lang="es-CL" dirty="0"/>
          </a:p>
        </p:txBody>
      </p:sp>
      <p:sp>
        <p:nvSpPr>
          <p:cNvPr id="2" name="CuadroTexto 1"/>
          <p:cNvSpPr txBox="1"/>
          <p:nvPr/>
        </p:nvSpPr>
        <p:spPr>
          <a:xfrm>
            <a:off x="971600" y="2564904"/>
            <a:ext cx="331236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dirty="0" smtClean="0"/>
              <a:t>¿</a:t>
            </a:r>
            <a:r>
              <a:rPr lang="es-CL" sz="2800" dirty="0" smtClean="0"/>
              <a:t>Qué es una imagen con relieve? </a:t>
            </a:r>
            <a:endParaRPr lang="es-CL" sz="2800" dirty="0" smtClean="0"/>
          </a:p>
          <a:p>
            <a:endParaRPr lang="es-CL" sz="2800" dirty="0"/>
          </a:p>
          <a:p>
            <a:r>
              <a:rPr lang="es-CL" sz="2800" dirty="0" smtClean="0"/>
              <a:t>¿conoces alguna obra de arte con relieve?</a:t>
            </a:r>
            <a:endParaRPr lang="es-CL" sz="2800" dirty="0"/>
          </a:p>
        </p:txBody>
      </p:sp>
    </p:spTree>
    <p:extLst>
      <p:ext uri="{BB962C8B-B14F-4D97-AF65-F5344CB8AC3E}">
        <p14:creationId xmlns:p14="http://schemas.microsoft.com/office/powerpoint/2010/main" val="277564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 smtClean="0"/>
              <a:t>OBRAS CON RELIEVE</a:t>
            </a:r>
            <a:endParaRPr lang="es-CL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4402832" cy="4709120"/>
          </a:xfrm>
        </p:spPr>
        <p:txBody>
          <a:bodyPr>
            <a:normAutofit fontScale="85000" lnSpcReduction="20000"/>
          </a:bodyPr>
          <a:lstStyle/>
          <a:p>
            <a:r>
              <a:rPr lang="es-CL" dirty="0"/>
              <a:t>El término </a:t>
            </a:r>
            <a:r>
              <a:rPr lang="es-CL" b="1" dirty="0"/>
              <a:t>alto relieve</a:t>
            </a:r>
            <a:r>
              <a:rPr lang="es-CL" dirty="0"/>
              <a:t> se utiliza para identificar aquellas figuras esculpidas que resaltan del plano más de la mitad de su volumen. ... En este sentido, existe bajo </a:t>
            </a:r>
            <a:r>
              <a:rPr lang="es-CL" b="1" dirty="0"/>
              <a:t>relieve</a:t>
            </a:r>
            <a:r>
              <a:rPr lang="es-CL" dirty="0"/>
              <a:t>, medio </a:t>
            </a:r>
            <a:r>
              <a:rPr lang="es-CL" b="1" dirty="0"/>
              <a:t>relieve</a:t>
            </a:r>
            <a:r>
              <a:rPr lang="es-CL" dirty="0"/>
              <a:t> y </a:t>
            </a:r>
            <a:r>
              <a:rPr lang="es-CL" b="1" dirty="0"/>
              <a:t>alto relieve</a:t>
            </a:r>
            <a:r>
              <a:rPr lang="es-CL" dirty="0"/>
              <a:t> cada uno se caracteriza por la forma en que se reduce la profundidad para simbolizar la tercera dimensión</a:t>
            </a:r>
            <a:endParaRPr lang="es-CL" sz="2800" dirty="0">
              <a:latin typeface="Comic Sans MS" pitchFamily="66" charset="0"/>
            </a:endParaRPr>
          </a:p>
        </p:txBody>
      </p:sp>
      <p:pic>
        <p:nvPicPr>
          <p:cNvPr id="1030" name="Picture 6" descr="Escultura - Concepto, técnicas, usos y funcion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780928"/>
            <a:ext cx="4017168" cy="2008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5167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u="sng" dirty="0" smtClean="0"/>
              <a:t>EJEMPLO </a:t>
            </a:r>
            <a:r>
              <a:rPr lang="es-CL" u="sng" dirty="0" smtClean="0"/>
              <a:t>DE OBRAS CON RELIEVE</a:t>
            </a:r>
            <a:endParaRPr lang="es-CL" u="sng" dirty="0"/>
          </a:p>
        </p:txBody>
      </p:sp>
      <p:pic>
        <p:nvPicPr>
          <p:cNvPr id="2072" name="Picture 24" descr="5cc772601018f4002c600de76abaec40.jpg (600×600) | Flores abstractas, Cuadros  modernos, Abstrac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395772"/>
            <a:ext cx="3264297" cy="3264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4" name="Picture 26" descr="1134 mejores imágenes de Cuadros de flores | Cuadro de flores, Flores  pintadas, Cuadros moderno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7146" y="1224033"/>
            <a:ext cx="3408313" cy="3401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6" name="Picture 28" descr="Pinturas, Acrilico con relieve. Tucanes de costa rica…, Página 8795, Arte  Contemporáne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3212976"/>
            <a:ext cx="2309073" cy="3078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321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 smtClean="0"/>
              <a:t> A CREAR</a:t>
            </a:r>
            <a:endParaRPr lang="es-CL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24744"/>
            <a:ext cx="7499176" cy="4483485"/>
          </a:xfrm>
        </p:spPr>
        <p:txBody>
          <a:bodyPr>
            <a:normAutofit lnSpcReduction="10000"/>
          </a:bodyPr>
          <a:lstStyle/>
          <a:p>
            <a:r>
              <a:rPr lang="es-CL" sz="2400" dirty="0" smtClean="0"/>
              <a:t>AHORA QUE YA SABEMOS Y CONOCEMOS </a:t>
            </a:r>
            <a:r>
              <a:rPr lang="es-CL" sz="2400" dirty="0" smtClean="0"/>
              <a:t>UN POCO MÁS SOBRE LAS OBRAS CON RELIEVE, ES MOMENTO DE COMENZAR A CREAR:</a:t>
            </a:r>
          </a:p>
          <a:p>
            <a:r>
              <a:rPr lang="es-CL" sz="2400" dirty="0" smtClean="0"/>
              <a:t> </a:t>
            </a:r>
            <a:r>
              <a:rPr lang="es-CL" dirty="0" smtClean="0"/>
              <a:t> </a:t>
            </a:r>
            <a:r>
              <a:rPr lang="es-CL" sz="2600" dirty="0" smtClean="0"/>
              <a:t>EN TÚ CUADERNO REALIZA UN BOCETO DE COMO TE GUSTARÍA QUE FUERA TÚ OBRA.</a:t>
            </a:r>
          </a:p>
          <a:p>
            <a:r>
              <a:rPr lang="es-CL" sz="2600" dirty="0" smtClean="0"/>
              <a:t>LUEGO DIBUJA </a:t>
            </a:r>
            <a:r>
              <a:rPr lang="es-CL" sz="2600" dirty="0" smtClean="0"/>
              <a:t>TÚ OBRA EN LA HOJA DE BOCK Y  CON EL PEPEL DE CONFORT DEBES COMENZAR A DAR REALCE A LO QUE QUIERES DESTACAR DE TU OBRA.</a:t>
            </a:r>
          </a:p>
          <a:p>
            <a:r>
              <a:rPr lang="es-CL" sz="2600" dirty="0" smtClean="0"/>
              <a:t>UNA VEZ QUE ESTE SECO DEBES COMENZAR A DAR COLOR A TÚ OBRA.</a:t>
            </a:r>
            <a:endParaRPr lang="es-CL" sz="2600" dirty="0" smtClean="0"/>
          </a:p>
        </p:txBody>
      </p:sp>
      <p:pic>
        <p:nvPicPr>
          <p:cNvPr id="6148" name="Picture 4" descr="escultor-imagen-animada-001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5" y="4542630"/>
            <a:ext cx="3456384" cy="2694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6628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2483768" y="260648"/>
            <a:ext cx="4248472" cy="9361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000" b="1" dirty="0" smtClean="0"/>
              <a:t>TICKET DE SALIDA</a:t>
            </a:r>
          </a:p>
          <a:p>
            <a:pPr algn="ctr"/>
            <a:r>
              <a:rPr lang="es-CL" sz="2000" b="1" dirty="0" smtClean="0"/>
              <a:t>ASIGNATURA Artes Visuales</a:t>
            </a:r>
          </a:p>
          <a:p>
            <a:pPr algn="ctr"/>
            <a:r>
              <a:rPr lang="es-CL" sz="2000" b="1" dirty="0" smtClean="0"/>
              <a:t>SEMANA </a:t>
            </a:r>
            <a:r>
              <a:rPr lang="es-CL" sz="2000" b="1" dirty="0" smtClean="0"/>
              <a:t>24</a:t>
            </a:r>
            <a:endParaRPr lang="es-CL" sz="2000" b="1" dirty="0"/>
          </a:p>
        </p:txBody>
      </p:sp>
      <p:sp>
        <p:nvSpPr>
          <p:cNvPr id="3" name="2 Rectángulo redondeado"/>
          <p:cNvSpPr/>
          <p:nvPr/>
        </p:nvSpPr>
        <p:spPr>
          <a:xfrm>
            <a:off x="467544" y="1530444"/>
            <a:ext cx="6408712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Nombre: _______________________________________</a:t>
            </a:r>
            <a:endParaRPr lang="es-CL" dirty="0"/>
          </a:p>
        </p:txBody>
      </p:sp>
      <p:sp>
        <p:nvSpPr>
          <p:cNvPr id="4" name="3 CuadroTexto"/>
          <p:cNvSpPr txBox="1"/>
          <p:nvPr/>
        </p:nvSpPr>
        <p:spPr>
          <a:xfrm>
            <a:off x="467544" y="2420888"/>
            <a:ext cx="770485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b="1" dirty="0" smtClean="0"/>
              <a:t>1</a:t>
            </a:r>
            <a:r>
              <a:rPr lang="es-CL" sz="2000" b="1" dirty="0" smtClean="0"/>
              <a:t>)¿Qué ideas utilizaste para crear tú obra?</a:t>
            </a:r>
          </a:p>
          <a:p>
            <a:endParaRPr lang="es-CL" sz="2000" b="1" dirty="0"/>
          </a:p>
          <a:p>
            <a:r>
              <a:rPr lang="es-CL" sz="2000" b="1" dirty="0"/>
              <a:t>2</a:t>
            </a:r>
            <a:r>
              <a:rPr lang="es-CL" sz="2000" b="1" dirty="0" smtClean="0"/>
              <a:t>) ¿Qué relieves le realizaste a tú obra?</a:t>
            </a:r>
          </a:p>
          <a:p>
            <a:endParaRPr lang="es-CL" sz="2000" b="1" dirty="0"/>
          </a:p>
          <a:p>
            <a:r>
              <a:rPr lang="es-CL" sz="2000" b="1" dirty="0" smtClean="0"/>
              <a:t>3</a:t>
            </a:r>
            <a:r>
              <a:rPr lang="es-CL" sz="2000" b="1" dirty="0" smtClean="0"/>
              <a:t>)¿Qué tipo de colores utilizaste? ¿Qué quieres expresar?</a:t>
            </a:r>
            <a:endParaRPr lang="es-CL" sz="2000" b="1" dirty="0"/>
          </a:p>
          <a:p>
            <a:endParaRPr lang="es-CL" sz="2000" b="1" dirty="0" smtClean="0"/>
          </a:p>
          <a:p>
            <a:endParaRPr lang="es-CL" b="1" dirty="0"/>
          </a:p>
          <a:p>
            <a:endParaRPr lang="es-CL" dirty="0"/>
          </a:p>
        </p:txBody>
      </p:sp>
      <p:sp>
        <p:nvSpPr>
          <p:cNvPr id="5" name="4 Rectángulo redondeado"/>
          <p:cNvSpPr/>
          <p:nvPr/>
        </p:nvSpPr>
        <p:spPr>
          <a:xfrm>
            <a:off x="4499992" y="5157192"/>
            <a:ext cx="4392488" cy="144016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Enviar fotografía de este ticket de salida al: </a:t>
            </a:r>
          </a:p>
          <a:p>
            <a:pPr algn="ctr"/>
            <a:r>
              <a:rPr lang="es-CL" dirty="0"/>
              <a:t>C</a:t>
            </a:r>
            <a:r>
              <a:rPr lang="es-CL" dirty="0" smtClean="0"/>
              <a:t>orreo: </a:t>
            </a:r>
            <a:r>
              <a:rPr lang="es-CL" dirty="0" smtClean="0"/>
              <a:t>Alicia.cuellar@colegio-jeanPiaget.cl</a:t>
            </a:r>
            <a:endParaRPr lang="es-CL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6194" y="186602"/>
            <a:ext cx="1254953" cy="1084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153914" y="476672"/>
            <a:ext cx="1944216" cy="794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b="1" dirty="0" smtClean="0"/>
              <a:t>CIERRE</a:t>
            </a:r>
            <a:endParaRPr lang="es-CL" sz="2400" b="1" dirty="0"/>
          </a:p>
        </p:txBody>
      </p:sp>
      <p:pic>
        <p:nvPicPr>
          <p:cNvPr id="8" name="Picture 8" descr="Film Camera Sticker by Martina Martian for iOS &amp; Android | GIPHY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725144"/>
            <a:ext cx="2496377" cy="2496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809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2599</TotalTime>
  <Words>359</Words>
  <Application>Microsoft Office PowerPoint</Application>
  <PresentationFormat>Presentación en pantalla (4:3)</PresentationFormat>
  <Paragraphs>57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Calibri</vt:lpstr>
      <vt:lpstr>Comic Sans MS</vt:lpstr>
      <vt:lpstr>Times New Roman</vt:lpstr>
      <vt:lpstr>Tema de Office</vt:lpstr>
      <vt:lpstr>PLANIFICACIÓN  CLASES VIRTUALES SEMANA N° 24 FECHA : 09- septiembre-2020</vt:lpstr>
      <vt:lpstr>Presentación de PowerPoint</vt:lpstr>
      <vt:lpstr>Reglas para una buena clase </vt:lpstr>
      <vt:lpstr>Inicio Activación Conocimientos Previos</vt:lpstr>
      <vt:lpstr>OBRAS CON RELIEVE</vt:lpstr>
      <vt:lpstr>EJEMPLO DE OBRAS CON RELIEVE</vt:lpstr>
      <vt:lpstr> A CREAR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Equipo Jean Piaget</dc:creator>
  <cp:lastModifiedBy>Usuario de Windows</cp:lastModifiedBy>
  <cp:revision>128</cp:revision>
  <dcterms:created xsi:type="dcterms:W3CDTF">2020-07-06T03:06:52Z</dcterms:created>
  <dcterms:modified xsi:type="dcterms:W3CDTF">2020-09-01T06:15:04Z</dcterms:modified>
</cp:coreProperties>
</file>