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310" r:id="rId6"/>
    <p:sldId id="304" r:id="rId7"/>
    <p:sldId id="325" r:id="rId8"/>
    <p:sldId id="323" r:id="rId9"/>
    <p:sldId id="322" r:id="rId10"/>
    <p:sldId id="311" r:id="rId11"/>
    <p:sldId id="301" r:id="rId12"/>
    <p:sldId id="309" r:id="rId13"/>
    <p:sldId id="324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.gif"/><Relationship Id="rId7" Type="http://schemas.microsoft.com/office/2007/relationships/hdphoto" Target="../media/hdphoto1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1.gif"/><Relationship Id="rId4" Type="http://schemas.openxmlformats.org/officeDocument/2006/relationships/hyperlink" Target="https://www.youtube.com/watch?v=PHsd1TkAdA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</a:t>
            </a:r>
            <a:br>
              <a:rPr lang="es-CL" sz="2800" b="1" dirty="0" smtClean="0"/>
            </a:br>
            <a:r>
              <a:rPr lang="es-CL" sz="2800" b="1" dirty="0" smtClean="0"/>
              <a:t>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11-09-2020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cto de Fiestas Patrias Colegio La Paz – Colegio La Paz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91" y="93720"/>
            <a:ext cx="1463669" cy="15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727" y="13656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" y="155691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1168940" y="77803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</a:t>
            </a:r>
            <a:r>
              <a:rPr lang="es-ES" sz="2400" dirty="0" smtClean="0"/>
              <a:t>4</a:t>
            </a:r>
            <a:endParaRPr lang="es-C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04953" y="1819995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Nos podemos apoyar de nuestro libro del estudiante</a:t>
            </a:r>
            <a:endParaRPr lang="es-CL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119527"/>
            <a:ext cx="5152269" cy="6738473"/>
          </a:xfrm>
          <a:prstGeom prst="rect">
            <a:avLst/>
          </a:prstGeom>
        </p:spPr>
      </p:pic>
      <p:pic>
        <p:nvPicPr>
          <p:cNvPr id="10" name="Picture 2" descr="Banderas de Ch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" y="5305424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74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547664" y="26064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</a:t>
            </a:r>
            <a:r>
              <a:rPr lang="es-ES" sz="2400" dirty="0" smtClean="0"/>
              <a:t>5</a:t>
            </a:r>
            <a:endParaRPr lang="es-CL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28" y="0"/>
            <a:ext cx="6174251" cy="6785670"/>
          </a:xfrm>
          <a:prstGeom prst="rect">
            <a:avLst/>
          </a:prstGeom>
        </p:spPr>
      </p:pic>
      <p:pic>
        <p:nvPicPr>
          <p:cNvPr id="7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79" y="5581892"/>
            <a:ext cx="1604243" cy="12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434"/>
            <a:ext cx="5691256" cy="6769233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2</a:t>
            </a:r>
            <a:r>
              <a:rPr lang="es-ES" sz="2400" dirty="0"/>
              <a:t>6</a:t>
            </a:r>
            <a:endParaRPr lang="es-CL" sz="240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5436096" y="4293096"/>
            <a:ext cx="129614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5508104" y="4437112"/>
            <a:ext cx="122413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6751587" y="3955631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Respondemos en voz alta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9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43" y="5703822"/>
            <a:ext cx="1483557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1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098130" y="41959"/>
            <a:ext cx="5158064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</a:t>
            </a:r>
            <a:r>
              <a:rPr lang="es-ES" sz="2000" b="1" dirty="0" smtClean="0"/>
              <a:t>SALIDA</a:t>
            </a:r>
          </a:p>
          <a:p>
            <a:pPr algn="ctr"/>
            <a:r>
              <a:rPr lang="es-ES" sz="2000" b="1" dirty="0" smtClean="0"/>
              <a:t>ASIGNATURA</a:t>
            </a:r>
            <a:r>
              <a:rPr lang="es-ES" sz="2000" b="1" dirty="0"/>
              <a:t>: CIENCIAS NATURALES </a:t>
            </a:r>
            <a:r>
              <a:rPr lang="es-ES" sz="2000" b="1" dirty="0" smtClean="0"/>
              <a:t>6°</a:t>
            </a:r>
          </a:p>
          <a:p>
            <a:pPr algn="ctr"/>
            <a:r>
              <a:rPr lang="es-ES" sz="1400" b="1" dirty="0" smtClean="0"/>
              <a:t>IE1: </a:t>
            </a:r>
            <a:r>
              <a:rPr lang="es-ES" sz="1400" b="1" dirty="0"/>
              <a:t>Identificar las principales estructuras del sistema reproductor masculino</a:t>
            </a:r>
          </a:p>
          <a:p>
            <a:pPr algn="ctr"/>
            <a:r>
              <a:rPr lang="es-ES" sz="2000" b="1" dirty="0" smtClean="0"/>
              <a:t>SEMANA 24</a:t>
            </a:r>
            <a:endParaRPr lang="es-ES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539552" y="154729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77" y="42413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087250" y="5805264"/>
            <a:ext cx="4909188" cy="9295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65" y="556858"/>
            <a:ext cx="2050029" cy="20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45238" y="2122435"/>
            <a:ext cx="840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C</a:t>
            </a:r>
            <a:r>
              <a:rPr lang="es-ES" b="1" dirty="0" smtClean="0"/>
              <a:t>ompleta </a:t>
            </a:r>
            <a:r>
              <a:rPr lang="es-ES" b="1" dirty="0"/>
              <a:t>los </a:t>
            </a:r>
            <a:r>
              <a:rPr lang="es-ES" b="1" dirty="0" smtClean="0"/>
              <a:t>cuadros identificando </a:t>
            </a:r>
            <a:r>
              <a:rPr lang="es-ES" b="1" dirty="0"/>
              <a:t>el nombre </a:t>
            </a:r>
            <a:r>
              <a:rPr lang="es-ES" b="1" dirty="0" smtClean="0"/>
              <a:t>de los </a:t>
            </a:r>
            <a:r>
              <a:rPr lang="es-ES" b="1" dirty="0"/>
              <a:t>órganos </a:t>
            </a:r>
            <a:r>
              <a:rPr lang="es-ES" b="1" dirty="0" smtClean="0"/>
              <a:t>del sistema reproductor masculino</a:t>
            </a:r>
            <a:r>
              <a:rPr lang="es-ES" b="1" dirty="0"/>
              <a:t> </a:t>
            </a:r>
            <a:r>
              <a:rPr lang="es-ES" b="1" dirty="0" smtClean="0"/>
              <a:t>y femenino.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7" y="2697577"/>
            <a:ext cx="4464496" cy="3078811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5724128" y="2697577"/>
            <a:ext cx="1440160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7281952" y="2759146"/>
            <a:ext cx="1466511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4427984" y="3343805"/>
            <a:ext cx="1512168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4427984" y="3795630"/>
            <a:ext cx="1512168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/>
          <p:cNvSpPr/>
          <p:nvPr/>
        </p:nvSpPr>
        <p:spPr>
          <a:xfrm>
            <a:off x="4348492" y="4221617"/>
            <a:ext cx="1440160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/>
          <p:cNvSpPr/>
          <p:nvPr/>
        </p:nvSpPr>
        <p:spPr>
          <a:xfrm>
            <a:off x="4348492" y="4598681"/>
            <a:ext cx="1368144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/>
          <p:cNvSpPr/>
          <p:nvPr/>
        </p:nvSpPr>
        <p:spPr>
          <a:xfrm>
            <a:off x="7256194" y="4640891"/>
            <a:ext cx="1440160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/>
          <p:cNvSpPr/>
          <p:nvPr/>
        </p:nvSpPr>
        <p:spPr>
          <a:xfrm>
            <a:off x="7163590" y="5103508"/>
            <a:ext cx="1440160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/>
          <p:cNvSpPr/>
          <p:nvPr/>
        </p:nvSpPr>
        <p:spPr>
          <a:xfrm>
            <a:off x="5364088" y="5428200"/>
            <a:ext cx="1584176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38" y="3729655"/>
            <a:ext cx="3952653" cy="2974745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145238" y="3381467"/>
            <a:ext cx="3274634" cy="34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S. Reproductor </a:t>
            </a:r>
            <a:endParaRPr lang="es-CL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204393" y="2672503"/>
            <a:ext cx="3161568" cy="34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S. Reproductor</a:t>
            </a:r>
            <a:endParaRPr lang="es-CL" dirty="0"/>
          </a:p>
        </p:txBody>
      </p:sp>
      <p:sp>
        <p:nvSpPr>
          <p:cNvPr id="24" name="Rectángulo 23"/>
          <p:cNvSpPr/>
          <p:nvPr/>
        </p:nvSpPr>
        <p:spPr>
          <a:xfrm>
            <a:off x="2692308" y="4002179"/>
            <a:ext cx="1394942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/>
          <p:cNvSpPr/>
          <p:nvPr/>
        </p:nvSpPr>
        <p:spPr>
          <a:xfrm>
            <a:off x="850047" y="3804871"/>
            <a:ext cx="1656184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/>
          <p:cNvSpPr/>
          <p:nvPr/>
        </p:nvSpPr>
        <p:spPr>
          <a:xfrm>
            <a:off x="297930" y="5395167"/>
            <a:ext cx="1656184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 26"/>
          <p:cNvSpPr/>
          <p:nvPr/>
        </p:nvSpPr>
        <p:spPr>
          <a:xfrm>
            <a:off x="2627783" y="5395167"/>
            <a:ext cx="1656184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/>
          <p:cNvSpPr/>
          <p:nvPr/>
        </p:nvSpPr>
        <p:spPr>
          <a:xfrm>
            <a:off x="153914" y="5921874"/>
            <a:ext cx="1656184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28"/>
          <p:cNvSpPr/>
          <p:nvPr/>
        </p:nvSpPr>
        <p:spPr>
          <a:xfrm>
            <a:off x="2506231" y="6172104"/>
            <a:ext cx="1656184" cy="348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95435"/>
              </p:ext>
            </p:extLst>
          </p:nvPr>
        </p:nvGraphicFramePr>
        <p:xfrm>
          <a:off x="467544" y="836712"/>
          <a:ext cx="8136904" cy="442726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EDUCADORA DIFERENCIAL</a:t>
                      </a:r>
                      <a:endParaRPr lang="es-CL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Inés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Cariñe Mena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OA4)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Identificar y describir las funciones de las principales estructuras del sistema reproductor humano femenino y masculino.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las principales estructuras del sistema reproductor femenino y masculino.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Estructuras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los sistemas reproductores  femenino y masculino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Habilidades: Identificar -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Observar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8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Identificar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las principales estructuras 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 sistema reproductor femenino 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 masculino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las principales estructuras del sistema reproductor femenino y masculino.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406"/>
            <a:ext cx="1872208" cy="451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380" y="274638"/>
            <a:ext cx="8075240" cy="92211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anderas de Chi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0" y="597432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13" y="5575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22725" y="2677862"/>
            <a:ext cx="769854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</a:rPr>
              <a:t>¿Cuáles son las etapas </a:t>
            </a:r>
            <a:r>
              <a:rPr lang="es-ES" sz="3200" dirty="0" smtClean="0">
                <a:solidFill>
                  <a:srgbClr val="002060"/>
                </a:solidFill>
              </a:rPr>
              <a:t>de desarrollo </a:t>
            </a:r>
            <a:r>
              <a:rPr lang="es-ES" sz="3200" dirty="0">
                <a:solidFill>
                  <a:srgbClr val="002060"/>
                </a:solidFill>
              </a:rPr>
              <a:t>del ser humano?</a:t>
            </a:r>
          </a:p>
        </p:txBody>
      </p:sp>
      <p:pic>
        <p:nvPicPr>
          <p:cNvPr id="7" name="Picture 2" descr="Banderas de Ch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80082" y="2132856"/>
            <a:ext cx="7344816" cy="22322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>
                <a:solidFill>
                  <a:srgbClr val="1F497D">
                    <a:lumMod val="50000"/>
                  </a:srgbClr>
                </a:solidFill>
              </a:rPr>
              <a:t>Identificar las principales estructuras del sistema reproductor femenino y masculino</a:t>
            </a:r>
            <a:endParaRPr lang="es-ES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6" name="Picture 2" descr="Banderas de Chi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5157192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21996"/>
            <a:ext cx="6696744" cy="67197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47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8037"/>
              </p:ext>
            </p:extLst>
          </p:nvPr>
        </p:nvGraphicFramePr>
        <p:xfrm>
          <a:off x="539552" y="2016364"/>
          <a:ext cx="5045011" cy="4525960"/>
        </p:xfrm>
        <a:graphic>
          <a:graphicData uri="http://schemas.openxmlformats.org/drawingml/2006/table">
            <a:tbl>
              <a:tblPr firstRow="1" firstCol="1" bandRow="1"/>
              <a:tblGrid>
                <a:gridCol w="555939"/>
                <a:gridCol w="561134"/>
                <a:gridCol w="561134"/>
                <a:gridCol w="561134"/>
                <a:gridCol w="561134"/>
                <a:gridCol w="561134"/>
                <a:gridCol w="561134"/>
                <a:gridCol w="561134"/>
                <a:gridCol w="561134"/>
              </a:tblGrid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2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21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2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Ñ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s-ES" sz="9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1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9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13" marR="56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36747"/>
              </p:ext>
            </p:extLst>
          </p:nvPr>
        </p:nvGraphicFramePr>
        <p:xfrm>
          <a:off x="6027831" y="1997356"/>
          <a:ext cx="2664296" cy="1376680"/>
        </p:xfrm>
        <a:graphic>
          <a:graphicData uri="http://schemas.openxmlformats.org/drawingml/2006/table">
            <a:tbl>
              <a:tblPr firstRow="1" firstCol="1" bandRow="1"/>
              <a:tblGrid>
                <a:gridCol w="1348234"/>
                <a:gridCol w="1316062"/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OVARIOS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PRÒSTATA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TROMPAS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ESCROTO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ÙTERO</a:t>
                      </a:r>
                      <a:endParaRPr lang="es-ES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</a:t>
                      </a:r>
                      <a:endParaRPr lang="es-ES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ÒVULO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ESPERMA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Génesis es la creación de la religión bíblica de Adán, libro, cristianismo,  mamífero, niño png | PNGWi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69563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23528" y="1196752"/>
            <a:ext cx="7426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odoni MT" panose="02070603080606020203" pitchFamily="18" charset="0"/>
              </a:rPr>
              <a:t>Observa y localiza en la sopa de letras algunas palabras que componen el órgano reproductor femenino y masculino. </a:t>
            </a:r>
            <a:endParaRPr lang="es-ES" sz="2000" dirty="0">
              <a:latin typeface="Bodoni MT" panose="02070603080606020203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30235" y="153530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PISTAS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672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114300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67517" y="3212976"/>
            <a:ext cx="8376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hlinkClick r:id="rId4"/>
              </a:rPr>
              <a:t>https://www.youtube.com/watch?v=PHsd1TkAdAc</a:t>
            </a:r>
            <a:endParaRPr lang="es-CL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5760" y="1712421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Ahora… Te invito a ver un video de </a:t>
            </a:r>
          </a:p>
          <a:p>
            <a:pPr algn="ctr"/>
            <a:r>
              <a:rPr lang="es-CL" sz="3200" b="1" dirty="0" smtClean="0"/>
              <a:t>Los Sistemas </a:t>
            </a:r>
            <a:r>
              <a:rPr lang="es-CL" sz="3200" b="1" dirty="0"/>
              <a:t>R</a:t>
            </a:r>
            <a:r>
              <a:rPr lang="es-CL" sz="3200" b="1" dirty="0" smtClean="0"/>
              <a:t>eproductores</a:t>
            </a:r>
            <a:endParaRPr lang="es-CL" sz="3200" b="1" dirty="0"/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deras de Ch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2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41388" y="842516"/>
            <a:ext cx="8523100" cy="930300"/>
          </a:xfrm>
          <a:prstGeom prst="rect">
            <a:avLst/>
          </a:prstGeom>
        </p:spPr>
        <p:txBody>
          <a:bodyPr/>
          <a:lstStyle>
            <a:lvl1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969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10969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10969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10969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10969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CL" sz="4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¿Qué es el </a:t>
            </a:r>
            <a:r>
              <a:rPr lang="es-CL" sz="405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Sistema Reproductor</a:t>
            </a:r>
            <a:r>
              <a:rPr lang="es-CL" sz="4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3076" name="Picture 2" descr="http://www.webquest.es/files/u15744/reproduccion%20hum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21" y="1760883"/>
            <a:ext cx="6525733" cy="4603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441388" y="0"/>
            <a:ext cx="8229600" cy="9409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5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Banderas de Ch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" y="-72972"/>
            <a:ext cx="1558870" cy="11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66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545</Words>
  <Application>Microsoft Office PowerPoint</Application>
  <PresentationFormat>Presentación en pantalla (4:3)</PresentationFormat>
  <Paragraphs>153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Aharoni</vt:lpstr>
      <vt:lpstr>Arial</vt:lpstr>
      <vt:lpstr>Bodoni MT</vt:lpstr>
      <vt:lpstr>Brush Script MT</vt:lpstr>
      <vt:lpstr>Calibri</vt:lpstr>
      <vt:lpstr>Century Gothic</vt:lpstr>
      <vt:lpstr>Comic Sans MS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 6° AÑO BÁSICO SEMANA N° 24 FECHA : 11-09-2020</vt:lpstr>
      <vt:lpstr>Presentación de PowerPoint</vt:lpstr>
      <vt:lpstr>Reglas clases virtuales</vt:lpstr>
      <vt:lpstr>Importante:</vt:lpstr>
      <vt:lpstr>Inicio Activación Conocimientos Previos</vt:lpstr>
      <vt:lpstr>Presentación de PowerPoint</vt:lpstr>
      <vt:lpstr>Motivación 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137</cp:revision>
  <dcterms:created xsi:type="dcterms:W3CDTF">2020-07-06T03:06:52Z</dcterms:created>
  <dcterms:modified xsi:type="dcterms:W3CDTF">2020-09-03T04:05:39Z</dcterms:modified>
</cp:coreProperties>
</file>