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10" r:id="rId8"/>
    <p:sldId id="306" r:id="rId9"/>
    <p:sldId id="308" r:id="rId10"/>
    <p:sldId id="312" r:id="rId11"/>
    <p:sldId id="300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:8/09/2020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40873"/>
              </p:ext>
            </p:extLst>
          </p:nvPr>
        </p:nvGraphicFramePr>
        <p:xfrm>
          <a:off x="323529" y="1260389"/>
          <a:ext cx="8568952" cy="5577840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Colócate el rollo de papel higiénico en la cabeza y comienza </a:t>
                      </a:r>
                    </a:p>
                    <a:p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a bajar hasta sentarte, luego vuelve a la posición inicial.</a:t>
                      </a: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Realiza la actividad con los ojos vendados.</a:t>
                      </a: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¿Qué error observas al ejecutar el ejercicio de equilibrio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¿Qué solución propones para mejorar tu equilibrio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¿A que tipo de equilibrio corresponde el ejercicio?</a:t>
                      </a: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4" y="1967692"/>
            <a:ext cx="2017611" cy="2160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888" y="1985229"/>
            <a:ext cx="2488679" cy="21602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9" y="1810443"/>
            <a:ext cx="1750546" cy="2160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4293096"/>
            <a:ext cx="2227670" cy="20113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638B5D-0C47-4920-B2E4-F122CEBF64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123"/>
            <a:ext cx="1925122" cy="11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smtClean="0"/>
              <a:t>EFI</a:t>
            </a:r>
            <a:endParaRPr lang="es-CL" sz="2000" b="1" dirty="0"/>
          </a:p>
          <a:p>
            <a:pPr algn="ctr"/>
            <a:r>
              <a:rPr lang="es-CL" sz="2000" b="1" dirty="0"/>
              <a:t>SEMANA 24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988840"/>
            <a:ext cx="8696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1.-¿Propone ideas de porqué los estudiantes ejecutan erróneamente diferentes ejercicios?</a:t>
            </a:r>
          </a:p>
          <a:p>
            <a:endParaRPr lang="es-CL" sz="2400" dirty="0"/>
          </a:p>
          <a:p>
            <a:r>
              <a:rPr lang="es-CL" sz="2400" dirty="0"/>
              <a:t>2)</a:t>
            </a:r>
            <a:r>
              <a:rPr lang="es-ES_tradnl" sz="2400" dirty="0"/>
              <a:t> ¿Cómo puedes identificar si realizas adecuadamente o erróneamente un ejercicio? </a:t>
            </a:r>
          </a:p>
          <a:p>
            <a:endParaRPr lang="es-CL" sz="2400" dirty="0"/>
          </a:p>
          <a:p>
            <a:r>
              <a:rPr lang="es-CL" sz="2400" dirty="0"/>
              <a:t>3)</a:t>
            </a:r>
            <a:r>
              <a:rPr lang="es-ES" sz="2400" dirty="0"/>
              <a:t>¿ Cómo podemos mejorar la ejecución de los ejercicios? Propone una actividad. 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2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F0CC600-46C8-44D8-8ED8-218AC6EBC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02302"/>
            <a:ext cx="1946048" cy="11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xmlns="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73393"/>
              </p:ext>
            </p:extLst>
          </p:nvPr>
        </p:nvGraphicFramePr>
        <p:xfrm>
          <a:off x="827584" y="469501"/>
          <a:ext cx="8136904" cy="601880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estabilidad; por ejemplo: sugieren amortiguar en la recepción de un implemento, practican lanzamientos para lograr el objetivo, entre otros.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/>
                        <a:t>Habilidades motrices básicas.</a:t>
                      </a:r>
                      <a:endParaRPr lang="es-CL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/>
                        <a:t>Ejecutar habilidades motoras básicas.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Detectan y proponen soluciones a errores en la ejecución de habilidades motrices 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20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56123C-5C4D-46F4-B2BD-53A7851CF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2223"/>
            <a:ext cx="1746912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31474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Mantienen el equilibrio durante lanzamientos, saltos o golpes a implementos.</a:t>
                      </a:r>
                    </a:p>
                    <a:p>
                      <a:r>
                        <a:rPr lang="es-CL" sz="2000" dirty="0">
                          <a:latin typeface="+mn-lt"/>
                        </a:rPr>
                        <a:t>Mantener el equilibrio por 10 segundos sosteniendo una pelota con el pie derecho o izquierdo. 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" y="5524502"/>
            <a:ext cx="1942409" cy="12078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648"/>
            <a:ext cx="2309735" cy="13304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FFE45C-8101-41D1-8922-0B03DFB5A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2780928"/>
            <a:ext cx="3243337" cy="20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3661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1 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estabilidad.</a:t>
                      </a: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Realizar malabares con dos y tres pelotitas de papel.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error observar al realizar malabares?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solución propones para mejorar tu error?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9476"/>
            <a:ext cx="2093218" cy="1177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051720" cy="11817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9FE6268-AAB2-4828-A8A7-A5A2094E0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98" y="2591236"/>
            <a:ext cx="3798168" cy="20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60880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estabilidad.</a:t>
                      </a: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conducción de una pelotita con el pie derecho o izquierdo ida y vuelta.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Conducción con pie derecho y luego con pie izquierdo.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error observar al realizar conducción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solución propones para mejorar tu conducción ?</a:t>
                      </a:r>
                    </a:p>
                    <a:p>
                      <a:pPr algn="r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9476"/>
            <a:ext cx="2020482" cy="1177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199994" cy="1267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EC2716-8972-459E-B66A-56463B28A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62" y="2789095"/>
            <a:ext cx="1855939" cy="21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estabilidad.</a:t>
                      </a: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conducción de una pelotita con el pie derecho o izquierdo ida y vuelta.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Conducción con pie derecho y luego con pie izquierdo.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error observar al realizar conducción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solución propones para mejorar tu conducción ?</a:t>
                      </a:r>
                    </a:p>
                    <a:p>
                      <a:pPr algn="r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9476"/>
            <a:ext cx="2020482" cy="1177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199994" cy="1267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EC2716-8972-459E-B66A-56463B28A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62" y="2789095"/>
            <a:ext cx="1855939" cy="21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1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568</Words>
  <Application>Microsoft Office PowerPoint</Application>
  <PresentationFormat>Presentación en pantalla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N°24 FECHA :8/09/2020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Desarrollo </vt:lpstr>
      <vt:lpstr>Desarrollo </vt:lpstr>
      <vt:lpstr>Desarrollo </vt:lpstr>
      <vt:lpstr>Motivación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143</cp:revision>
  <dcterms:created xsi:type="dcterms:W3CDTF">2020-07-06T03:06:52Z</dcterms:created>
  <dcterms:modified xsi:type="dcterms:W3CDTF">2020-09-06T20:28:04Z</dcterms:modified>
</cp:coreProperties>
</file>