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18" r:id="rId10"/>
    <p:sldId id="316" r:id="rId11"/>
    <p:sldId id="324" r:id="rId12"/>
    <p:sldId id="322" r:id="rId13"/>
    <p:sldId id="321" r:id="rId14"/>
    <p:sldId id="320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dyMgxsXRo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tmp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hyperlink" Target="http://www.memoriachilena.gob.cl/602/w3-article-3671.html#presentac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07</a:t>
            </a:r>
            <a:r>
              <a:rPr lang="es-CL" sz="2800" dirty="0" smtClean="0"/>
              <a:t> al 11 </a:t>
            </a:r>
            <a:r>
              <a:rPr lang="es-CL" sz="2800" dirty="0" smtClean="0"/>
              <a:t>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358008" y="544522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https://www.youtube.com/watch?v=GqdyMgxsXRo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1147" y="548680"/>
            <a:ext cx="8424936" cy="172819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¿Por qué crees tú que le otorgaron el nombre de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“Desastre de Rancagua”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2" y="2492896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3923928" y="3284984"/>
            <a:ext cx="417646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Le otorgaron el nombre de “desastre de Rancagua” porque el ejército patriota perdió la batalla, además de muchos miembros que fallecieron ante los realistas.</a:t>
            </a:r>
            <a:endParaRPr lang="es-MX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27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09978" y="7937"/>
            <a:ext cx="4619956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Escribe la pregunta y respuesta en tu cuaderno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1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Reconquista española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smtClean="0"/>
              <a:t>1814-1817)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Comienza con </a:t>
            </a:r>
            <a:r>
              <a:rPr lang="es-MX" dirty="0" smtClean="0"/>
              <a:t>la </a:t>
            </a:r>
            <a:r>
              <a:rPr lang="es-MX" dirty="0" smtClean="0"/>
              <a:t>batalla de Rancagua el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y 2 de octubre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</a:t>
            </a:r>
            <a:r>
              <a:rPr lang="es-MX" dirty="0"/>
              <a:t> </a:t>
            </a:r>
            <a:r>
              <a:rPr lang="es-MX" dirty="0" smtClean="0"/>
              <a:t>y culmina con la batalla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Chacabuco el 12 de febrero del año 1817</a:t>
            </a:r>
            <a:r>
              <a:rPr lang="es-MX" dirty="0" smtClean="0"/>
              <a:t>, donde José de San Martín llega con el Ejército Libertador de Los Andes a apoyar a Bernardo O’Higgins.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9" y="3933056"/>
            <a:ext cx="375797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26196"/>
            <a:ext cx="37707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27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3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64</a:t>
            </a:r>
            <a:r>
              <a:rPr lang="es-MX" sz="2800" dirty="0" smtClean="0"/>
              <a:t> de tu libro, se presenta una fuente historiográfica. Léela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08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19893" y="4919008"/>
            <a:ext cx="6875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¿A qué se refiere, el rey, con la frase </a:t>
            </a:r>
            <a:r>
              <a:rPr lang="es-MX" sz="2400" b="1" dirty="0" smtClean="0">
                <a:solidFill>
                  <a:srgbClr val="FF0000"/>
                </a:solidFill>
              </a:rPr>
              <a:t>“las ideas democráticas y los principios republicanos han de quedar sepultados para siempre, bajo las ruinas y sangre que han ocasionado”</a:t>
            </a:r>
            <a:r>
              <a:rPr lang="es-MX" sz="2400" dirty="0" smtClean="0"/>
              <a:t>? ¿A quién o quienes está culpando? </a:t>
            </a:r>
            <a:endParaRPr lang="es-MX" sz="2400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03" y="1040316"/>
            <a:ext cx="6125430" cy="3848637"/>
          </a:xfrm>
        </p:spPr>
      </p:pic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Ingresa al sitio web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CHILENA</a:t>
            </a:r>
            <a:r>
              <a:rPr lang="es-CL" dirty="0" smtClean="0"/>
              <a:t> y escribe el acontecimiento a investigar: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RECONQUISTA ESPAÑOLA”</a:t>
            </a:r>
            <a:r>
              <a:rPr lang="es-CL" dirty="0" smtClean="0"/>
              <a:t>.  (</a:t>
            </a:r>
            <a:r>
              <a:rPr lang="es-MX" dirty="0" smtClean="0">
                <a:hlinkClick r:id="rId2"/>
              </a:rPr>
              <a:t>http://www.memoriachilena.gob.cl/602/w3-article-3671.html#presentacion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pPr marL="342900" indent="-342900">
              <a:buAutoNum type="arabicParenR" startAt="2"/>
            </a:pPr>
            <a:r>
              <a:rPr lang="es-MX" dirty="0" smtClean="0"/>
              <a:t>De acuerdo a lo examinado en la página de internet, ¿Qué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</a:t>
            </a:r>
            <a:r>
              <a:rPr lang="es-MX" dirty="0" smtClean="0"/>
              <a:t>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es-MX" dirty="0" smtClean="0"/>
              <a:t>,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económicas</a:t>
            </a:r>
            <a:r>
              <a:rPr lang="es-MX" dirty="0" smtClean="0"/>
              <a:t> y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</a:t>
            </a:r>
            <a:r>
              <a:rPr lang="es-MX" dirty="0" smtClean="0"/>
              <a:t> trajo para los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patriotas</a:t>
            </a:r>
            <a:r>
              <a:rPr lang="es-MX" dirty="0" smtClean="0"/>
              <a:t> (José Miguel Carrera, Bernardo O’Higgins, Manuel Rodríguez) la restauración de la monarquía?</a:t>
            </a:r>
          </a:p>
          <a:p>
            <a:pPr marL="342900" indent="-342900">
              <a:buAutoNum type="arabicParenR" startAt="2"/>
            </a:pPr>
            <a:endParaRPr lang="es-MX" dirty="0"/>
          </a:p>
          <a:p>
            <a:pPr marL="342900" indent="-342900">
              <a:buAutoNum type="arabicParenR" startAt="2"/>
            </a:pPr>
            <a:r>
              <a:rPr lang="es-MX" dirty="0" smtClean="0"/>
              <a:t>¿</a:t>
            </a:r>
            <a:r>
              <a:rPr lang="es-MX" dirty="0"/>
              <a:t>Es posible que la actitud cruel e injusta de los españoles haya aumentado el deseo de independencia de los criollos</a:t>
            </a:r>
            <a:r>
              <a:rPr lang="es-MX" dirty="0" smtClean="0"/>
              <a:t>? ¿Por qué?</a:t>
            </a: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64637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19282"/>
            <a:ext cx="3129623" cy="14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59651"/>
              </p:ext>
            </p:extLst>
          </p:nvPr>
        </p:nvGraphicFramePr>
        <p:xfrm>
          <a:off x="395536" y="260648"/>
          <a:ext cx="8352928" cy="6094794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6912768"/>
              </a:tblGrid>
              <a:tr h="300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OA02 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Examinan las consecuencias para el bando patriota  la restauración monárquica iniciada luego de la batalla de Rancagua.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Reconquista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española /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temporal y espacial.  a. Representar e interpretar secuencias cronológicas mediante líneas de tiempo simples y paralelas, e identificar períodos y acontecimientos simultáneos. Análisis y trabajo con fuentes. e. Obtener información sobre el pasado y el presente a partir de diversas fuentes primarias y secundarias, identificando el contexto histórico e infiriendo la intención o función original de estas fuentes.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Examinar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las consecuencias para el bando patriota la restauración monárquica tras la batalla de Rancagua, a través de fuentes históricas.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04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2" y="24105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>
          <a:xfrm>
            <a:off x="395536" y="2708920"/>
            <a:ext cx="2952328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Patria vieja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3140968"/>
            <a:ext cx="2592288" cy="864096"/>
          </a:xfrm>
          <a:prstGeom prst="rect">
            <a:avLst/>
          </a:prstGeom>
          <a:solidFill>
            <a:srgbClr val="D2F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Reconquista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5940152" y="2708920"/>
            <a:ext cx="2736304" cy="17281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Patria Nueva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09748" y="433374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Primera Junta Nacional de Gobierno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771800" y="41490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Rancagua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41490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Chacabuco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440357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Abdicación de O’Higgins</a:t>
            </a:r>
            <a:endParaRPr lang="es-MX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331640" y="4005064"/>
            <a:ext cx="0" cy="32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347864" y="4005064"/>
            <a:ext cx="0" cy="16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9" idx="0"/>
          </p:cNvCxnSpPr>
          <p:nvPr/>
        </p:nvCxnSpPr>
        <p:spPr>
          <a:xfrm>
            <a:off x="5940152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668344" y="4005064"/>
            <a:ext cx="0" cy="39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1331640" y="270892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5940152" y="279717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3347864" y="272468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668344" y="279717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272300" y="2413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1823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51992" y="2429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1810</a:t>
            </a:r>
            <a:endParaRPr lang="es-MX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27727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1817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951820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1814</a:t>
            </a:r>
            <a:endParaRPr lang="es-MX" dirty="0"/>
          </a:p>
        </p:txBody>
      </p:sp>
      <p:sp>
        <p:nvSpPr>
          <p:cNvPr id="35" name="3 Título"/>
          <p:cNvSpPr txBox="1">
            <a:spLocks/>
          </p:cNvSpPr>
          <p:nvPr/>
        </p:nvSpPr>
        <p:spPr>
          <a:xfrm>
            <a:off x="555541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Completa las fechas y hechos que faltan, según corresponda.</a:t>
            </a:r>
            <a:endParaRPr lang="es-MX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4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-180528" y="754634"/>
            <a:ext cx="7772400" cy="1470025"/>
          </a:xfrm>
        </p:spPr>
        <p:txBody>
          <a:bodyPr/>
          <a:lstStyle/>
          <a:p>
            <a:r>
              <a:rPr lang="es-MX" dirty="0" smtClean="0"/>
              <a:t>Reconquista española </a:t>
            </a:r>
            <a:br>
              <a:rPr lang="es-MX" dirty="0" smtClean="0"/>
            </a:br>
            <a:r>
              <a:rPr lang="es-MX" dirty="0" smtClean="0"/>
              <a:t>(1814-1817)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Examinar las consecuencias para el bando patriota la restauración monárquica tras la batalla de Rancagua, a través de fuentes históricas.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697</Words>
  <Application>Microsoft Office PowerPoint</Application>
  <PresentationFormat>Presentación en pantalla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PLANIFICACIÓN  CLASES VIRTUALES HISTORIA, GEOGRAFÍA Y CS. SOCIALES 6°A SEMANA N° 24 FECHA : 07 al 11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Presentación de PowerPoint</vt:lpstr>
      <vt:lpstr>Reconquista española  (1814-1817)</vt:lpstr>
      <vt:lpstr>Observemos el video </vt:lpstr>
      <vt:lpstr>¿Por qué crees tú que le otorgaron el nombre de “Desastre de Rancagua”?</vt:lpstr>
      <vt:lpstr>Reconquista española  (1814-1817)</vt:lpstr>
      <vt:lpstr>En la página 64 de tu libro, se presenta una fuente historiográfica. Léela con mucha atención: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97</cp:revision>
  <dcterms:created xsi:type="dcterms:W3CDTF">2020-07-06T03:06:52Z</dcterms:created>
  <dcterms:modified xsi:type="dcterms:W3CDTF">2020-09-01T02:40:10Z</dcterms:modified>
</cp:coreProperties>
</file>