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5" r:id="rId10"/>
    <p:sldId id="301" r:id="rId11"/>
    <p:sldId id="306" r:id="rId12"/>
    <p:sldId id="307" r:id="rId13"/>
    <p:sldId id="308" r:id="rId14"/>
    <p:sldId id="297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86477" autoAdjust="0"/>
  </p:normalViewPr>
  <p:slideViewPr>
    <p:cSldViewPr>
      <p:cViewPr>
        <p:scale>
          <a:sx n="100" d="100"/>
          <a:sy n="100" d="100"/>
        </p:scale>
        <p:origin x="-522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06-09-2020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06-09-2020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francisco.vargas@colegio-jeanpiaget.c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7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y8Dr6Oj7_oI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</a:t>
            </a:r>
            <a:r>
              <a:rPr lang="es-CL" sz="2800" b="1" dirty="0" smtClean="0"/>
              <a:t>MÚSICA </a:t>
            </a:r>
            <a:br>
              <a:rPr lang="es-CL" sz="2800" b="1" dirty="0" smtClean="0"/>
            </a:br>
            <a:r>
              <a:rPr lang="es-CL" sz="2800" b="1" dirty="0" smtClean="0"/>
              <a:t>CLASES </a:t>
            </a:r>
            <a:r>
              <a:rPr lang="es-CL" sz="2800" b="1" dirty="0"/>
              <a:t>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N°24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 : </a:t>
            </a:r>
            <a:r>
              <a:rPr lang="es-CL" sz="2800" dirty="0" smtClean="0"/>
              <a:t>07 al 11 </a:t>
            </a:r>
            <a:r>
              <a:rPr lang="es-CL" sz="2800" dirty="0"/>
              <a:t>de septiembre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5616" y="5013176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892"/>
            <a:ext cx="1052452" cy="122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1447800"/>
            <a:ext cx="4213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545" y="-1415405"/>
            <a:ext cx="4213225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545" y="-243408"/>
            <a:ext cx="2286000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496" t="14200" r="17788" b="19939"/>
          <a:stretch/>
        </p:blipFill>
        <p:spPr bwMode="auto">
          <a:xfrm>
            <a:off x="323528" y="1052736"/>
            <a:ext cx="8352927" cy="5040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4" y="266923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5672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665" t="16314" r="17279" b="14804"/>
          <a:stretch/>
        </p:blipFill>
        <p:spPr bwMode="auto">
          <a:xfrm>
            <a:off x="611560" y="1196752"/>
            <a:ext cx="7992888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939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9229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7496" t="17825" r="16769" b="18731"/>
          <a:stretch/>
        </p:blipFill>
        <p:spPr bwMode="auto">
          <a:xfrm>
            <a:off x="539552" y="1052736"/>
            <a:ext cx="8136904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1760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8909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 smtClean="0"/>
              <a:t>ASIGNATURA MÚSICA</a:t>
            </a:r>
            <a:endParaRPr lang="es-CL" sz="2000" b="1" dirty="0"/>
          </a:p>
          <a:p>
            <a:pPr algn="ctr"/>
            <a:r>
              <a:rPr lang="es-CL" sz="2000" b="1" dirty="0"/>
              <a:t>SEMANA </a:t>
            </a:r>
            <a:r>
              <a:rPr lang="es-CL" sz="2000" b="1" dirty="0" smtClean="0"/>
              <a:t>24</a:t>
            </a:r>
            <a:endParaRPr lang="es-CL" sz="20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3275856" y="5513156"/>
            <a:ext cx="5616624" cy="108419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 </a:t>
            </a:r>
            <a:r>
              <a:rPr lang="es-CL" dirty="0" smtClean="0"/>
              <a:t>tu profesor </a:t>
            </a:r>
            <a:r>
              <a:rPr lang="es-CL" dirty="0" smtClean="0">
                <a:hlinkClick r:id="rId2"/>
              </a:rPr>
              <a:t>francisco.vargas@colegio-jeanpiaget.cl</a:t>
            </a:r>
            <a:r>
              <a:rPr lang="es-CL" dirty="0" smtClean="0"/>
              <a:t>  o al celular +56932736590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44887117-4DE8-4331-89B4-B699137D76D6}"/>
              </a:ext>
            </a:extLst>
          </p:cNvPr>
          <p:cNvSpPr/>
          <p:nvPr/>
        </p:nvSpPr>
        <p:spPr>
          <a:xfrm>
            <a:off x="458044" y="242088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r>
              <a:rPr lang="es-CL" sz="2000" dirty="0"/>
              <a:t>De acuerdo a</a:t>
            </a:r>
            <a:r>
              <a:rPr lang="es-CL" sz="2000" dirty="0" smtClean="0"/>
              <a:t> </a:t>
            </a:r>
            <a:r>
              <a:rPr lang="es-CL" sz="2000" dirty="0"/>
              <a:t>la clase  Responde las siguientes preguntas</a:t>
            </a:r>
            <a:r>
              <a:rPr lang="es-CL" sz="2000" dirty="0" smtClean="0"/>
              <a:t>:</a:t>
            </a:r>
          </a:p>
          <a:p>
            <a:endParaRPr lang="es-CL" sz="2000" dirty="0"/>
          </a:p>
          <a:p>
            <a:r>
              <a:rPr lang="es-CL" sz="2000" dirty="0" smtClean="0"/>
              <a:t>1 ¿Qué crees significa «calentar la </a:t>
            </a:r>
            <a:r>
              <a:rPr lang="es-CL" sz="2000" dirty="0" smtClean="0"/>
              <a:t>garganta»?</a:t>
            </a:r>
            <a:endParaRPr lang="es-CL" sz="2000" dirty="0" smtClean="0"/>
          </a:p>
          <a:p>
            <a:r>
              <a:rPr lang="es-CL" sz="2000" dirty="0" smtClean="0"/>
              <a:t>2</a:t>
            </a:r>
            <a:r>
              <a:rPr lang="es-CL" sz="2000" dirty="0"/>
              <a:t>. </a:t>
            </a:r>
            <a:r>
              <a:rPr lang="es-CL" sz="2000" dirty="0" smtClean="0"/>
              <a:t>¿Por qué al  </a:t>
            </a:r>
            <a:r>
              <a:rPr lang="es-CL" sz="2000" dirty="0"/>
              <a:t>momento de cantar es importante estar relajado y conocer la letra de la canción? </a:t>
            </a:r>
            <a:endParaRPr lang="es-CL" sz="2000" dirty="0" smtClean="0"/>
          </a:p>
          <a:p>
            <a:r>
              <a:rPr lang="es-CL" sz="2000" dirty="0" smtClean="0"/>
              <a:t>3</a:t>
            </a:r>
            <a:r>
              <a:rPr lang="es-CL" sz="2000" dirty="0"/>
              <a:t>. ¿</a:t>
            </a:r>
            <a:r>
              <a:rPr lang="es-CL" sz="2000" dirty="0" smtClean="0"/>
              <a:t>Tienes </a:t>
            </a:r>
            <a:r>
              <a:rPr lang="es-CL" sz="2000" dirty="0"/>
              <a:t>alguna pregunta sobre la clase?¿Cuál?</a:t>
            </a:r>
          </a:p>
          <a:p>
            <a:endParaRPr lang="es-CL" sz="24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D7A7913-83A8-4802-B409-79AE82E66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5459081"/>
            <a:ext cx="1963082" cy="113395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951" y="40770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97941"/>
              </p:ext>
            </p:extLst>
          </p:nvPr>
        </p:nvGraphicFramePr>
        <p:xfrm>
          <a:off x="467544" y="1196752"/>
          <a:ext cx="8136904" cy="408218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1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Música</a:t>
                      </a:r>
                      <a:r>
                        <a:rPr lang="es-CL" sz="11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6TO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Francisco</a:t>
                      </a:r>
                      <a:r>
                        <a:rPr lang="es-CL" sz="11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Vargas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OA </a:t>
                      </a:r>
                      <a:r>
                        <a:rPr lang="es-CL" sz="11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04</a:t>
                      </a:r>
                      <a:endParaRPr lang="es-CL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/>
                      <a:r>
                        <a:rPr lang="es-CL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100" b="0" i="0" dirty="0" smtClean="0">
                          <a:solidFill>
                            <a:srgbClr val="4D4D4D"/>
                          </a:solidFill>
                          <a:effectLst/>
                          <a:latin typeface="Raleway"/>
                        </a:rPr>
                        <a:t>Cantar al unísono y a más voces y tocar instrumentos de percusión, melódicos (</a:t>
                      </a:r>
                      <a:r>
                        <a:rPr lang="es-CL" sz="1100" b="0" i="0" dirty="0" err="1" smtClean="0">
                          <a:solidFill>
                            <a:srgbClr val="4D4D4D"/>
                          </a:solidFill>
                          <a:effectLst/>
                          <a:latin typeface="Raleway"/>
                        </a:rPr>
                        <a:t>metalófono</a:t>
                      </a:r>
                      <a:r>
                        <a:rPr lang="es-CL" sz="1100" b="0" i="0" dirty="0" smtClean="0">
                          <a:solidFill>
                            <a:srgbClr val="4D4D4D"/>
                          </a:solidFill>
                          <a:effectLst/>
                          <a:latin typeface="Raleway"/>
                        </a:rPr>
                        <a:t>, flauta dulce u otros) y/o armónicos (guitarra, teclado, otros).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132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highlight>
                          <a:srgbClr val="FFFF00"/>
                        </a:highlight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Preparación cuerpo y voz para cantar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Cantan con naturalidad, adoptando una postura sin tensiones y cuidando la emisión de la voz (respiración, modulación y uso de resonadores).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EVALUACIÓN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900" b="1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s-CL" sz="9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29481" marR="29481" marT="11056" marB="1105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100" b="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Formativa mediante ticket de salida</a:t>
                      </a:r>
                      <a:endParaRPr lang="es-ES" sz="1100" b="0" baseline="0" dirty="0">
                        <a:effectLst/>
                        <a:latin typeface="Century Gothic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927074" cy="7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8315"/>
            <a:ext cx="2245836" cy="230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855845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375751"/>
            <a:ext cx="9271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1330408"/>
          </a:xfrm>
        </p:spPr>
        <p:txBody>
          <a:bodyPr>
            <a:normAutofit/>
          </a:bodyPr>
          <a:lstStyle/>
          <a:p>
            <a:r>
              <a:rPr lang="es-CL" dirty="0"/>
              <a:t>Motivación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FC4AE4F1-0EFD-499B-8E23-DA45B5F99B5B}"/>
              </a:ext>
            </a:extLst>
          </p:cNvPr>
          <p:cNvSpPr/>
          <p:nvPr/>
        </p:nvSpPr>
        <p:spPr>
          <a:xfrm>
            <a:off x="611560" y="1591056"/>
            <a:ext cx="812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solidFill>
                <a:schemeClr val="tx2"/>
              </a:solidFill>
            </a:endParaRP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CL" dirty="0"/>
          </a:p>
        </p:txBody>
      </p:sp>
      <p:sp>
        <p:nvSpPr>
          <p:cNvPr id="5" name="4 Rectángulo"/>
          <p:cNvSpPr/>
          <p:nvPr/>
        </p:nvSpPr>
        <p:spPr>
          <a:xfrm>
            <a:off x="323528" y="1627538"/>
            <a:ext cx="82809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/>
              <a:t>Comenzaremos por realizar un ejercicio rítmico, da </a:t>
            </a:r>
            <a:r>
              <a:rPr lang="es-CL" dirty="0" err="1"/>
              <a:t>click</a:t>
            </a:r>
            <a:r>
              <a:rPr lang="es-CL" dirty="0"/>
              <a:t> en el siguiente link: </a:t>
            </a:r>
            <a:r>
              <a:rPr lang="es-CL" dirty="0" smtClean="0"/>
              <a:t>  </a:t>
            </a:r>
          </a:p>
          <a:p>
            <a:endParaRPr lang="es-CL" dirty="0">
              <a:hlinkClick r:id="rId4"/>
            </a:endParaRPr>
          </a:p>
          <a:p>
            <a:r>
              <a:rPr lang="es-CL" dirty="0" smtClean="0">
                <a:hlinkClick r:id="rId4"/>
              </a:rPr>
              <a:t>https</a:t>
            </a:r>
            <a:r>
              <a:rPr lang="es-CL" dirty="0">
                <a:hlinkClick r:id="rId4"/>
              </a:rPr>
              <a:t>://</a:t>
            </a:r>
            <a:r>
              <a:rPr lang="es-CL" dirty="0" smtClean="0">
                <a:hlinkClick r:id="rId4"/>
              </a:rPr>
              <a:t>www.youtube.com/watch?v=y8Dr6Oj7_oI</a:t>
            </a:r>
            <a:r>
              <a:rPr lang="es-CL" dirty="0" smtClean="0"/>
              <a:t> </a:t>
            </a:r>
          </a:p>
          <a:p>
            <a:endParaRPr lang="es-CL" dirty="0"/>
          </a:p>
          <a:p>
            <a:r>
              <a:rPr lang="es-CL" dirty="0" smtClean="0"/>
              <a:t>Nombre </a:t>
            </a:r>
            <a:r>
              <a:rPr lang="es-CL" dirty="0"/>
              <a:t>del vídeo en YouTube: Ejercicio rítmico (Coordinación corporal) Básico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4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Inicio</a:t>
            </a:r>
            <a:br>
              <a:rPr lang="es-MX" dirty="0"/>
            </a:br>
            <a:r>
              <a:rPr lang="es-MX" dirty="0"/>
              <a:t>Activación Conocimientos Previos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4325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9711BFE-C7E9-4CFD-9C18-9D75266F313E}"/>
              </a:ext>
            </a:extLst>
          </p:cNvPr>
          <p:cNvSpPr/>
          <p:nvPr/>
        </p:nvSpPr>
        <p:spPr>
          <a:xfrm>
            <a:off x="539552" y="2179638"/>
            <a:ext cx="6984776" cy="861774"/>
          </a:xfrm>
          <a:prstGeom prst="rect">
            <a:avLst/>
          </a:prstGeom>
          <a:solidFill>
            <a:srgbClr val="66FF99"/>
          </a:solidFill>
        </p:spPr>
        <p:txBody>
          <a:bodyPr wrap="square">
            <a:spAutoFit/>
          </a:bodyPr>
          <a:lstStyle/>
          <a:p>
            <a:r>
              <a:rPr lang="es-CL" dirty="0"/>
              <a:t> </a:t>
            </a:r>
            <a:endParaRPr lang="es-CL" dirty="0" smtClean="0"/>
          </a:p>
          <a:p>
            <a:r>
              <a:rPr lang="es-CL" sz="3200" b="1" dirty="0" smtClean="0">
                <a:latin typeface="Comic Sans MS" pitchFamily="66" charset="0"/>
              </a:rPr>
              <a:t>¿Qué necesitamos para cantar?</a:t>
            </a:r>
            <a:endParaRPr lang="es-CL" sz="3200" b="1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3457806"/>
            <a:ext cx="7272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Tener </a:t>
            </a:r>
            <a:r>
              <a:rPr lang="es-CL" dirty="0"/>
              <a:t>un buen manejo de la respiración y la modulación. Por lo que en la clase de hoy, conoceremos algunos ejercicios que nos ayudarán a </a:t>
            </a:r>
            <a:r>
              <a:rPr lang="es-CL" dirty="0" smtClean="0"/>
              <a:t>preparar nos </a:t>
            </a:r>
            <a:r>
              <a:rPr lang="es-CL" dirty="0"/>
              <a:t>antes de practicar el canto.</a:t>
            </a:r>
          </a:p>
        </p:txBody>
      </p:sp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8520">
            <a:off x="7295412" y="128420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5144"/>
            <a:ext cx="2088232" cy="1769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DESARROLLO DE LA CLASE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8600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L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Definir conceptos </a:t>
            </a:r>
            <a:r>
              <a:rPr lang="es-CL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claves.</a:t>
            </a:r>
            <a:endParaRPr lang="es-CL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32656"/>
            <a:ext cx="1285875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3"/>
          <a:srcRect l="14098" t="26887" r="16430" b="18244"/>
          <a:stretch/>
        </p:blipFill>
        <p:spPr bwMode="auto">
          <a:xfrm>
            <a:off x="467544" y="2204864"/>
            <a:ext cx="7915745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2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4792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4"/>
          <a:srcRect l="14607" t="20544" r="15751" b="20241"/>
          <a:stretch/>
        </p:blipFill>
        <p:spPr bwMode="auto">
          <a:xfrm>
            <a:off x="683568" y="1268760"/>
            <a:ext cx="7704856" cy="45365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47550"/>
            <a:ext cx="9271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378</Words>
  <Application>Microsoft Office PowerPoint</Application>
  <PresentationFormat>Presentación en pantalla (4:3)</PresentationFormat>
  <Paragraphs>53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Tema de Office</vt:lpstr>
      <vt:lpstr>1_Tema de Office</vt:lpstr>
      <vt:lpstr>PLANIFICACIÓN  MÚSICA  CLASES VIRTUALES SEMANA N°24 FECHA : 07 al 11 de septiembre </vt:lpstr>
      <vt:lpstr>Presentación de PowerPoint</vt:lpstr>
      <vt:lpstr>Presentación de PowerPoint</vt:lpstr>
      <vt:lpstr>Presentación de PowerPoint</vt:lpstr>
      <vt:lpstr>Importante:</vt:lpstr>
      <vt:lpstr>Motivación</vt:lpstr>
      <vt:lpstr>Inicio Activación Conocimientos Previos</vt:lpstr>
      <vt:lpstr>DESARROLLO DE LA CLASE</vt:lpstr>
      <vt:lpstr>Desarrollo de la clase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Colegio Jean Piaget</cp:lastModifiedBy>
  <cp:revision>98</cp:revision>
  <dcterms:created xsi:type="dcterms:W3CDTF">2020-07-06T03:06:52Z</dcterms:created>
  <dcterms:modified xsi:type="dcterms:W3CDTF">2020-09-06T20:19:32Z</dcterms:modified>
</cp:coreProperties>
</file>