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310" r:id="rId4"/>
    <p:sldId id="304" r:id="rId5"/>
    <p:sldId id="314" r:id="rId6"/>
    <p:sldId id="322" r:id="rId7"/>
    <p:sldId id="323" r:id="rId8"/>
    <p:sldId id="29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xmlns="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X4NJaJTqM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24</a:t>
            </a:r>
            <a:br>
              <a:rPr lang="es-CL" sz="2800" dirty="0"/>
            </a:br>
            <a:r>
              <a:rPr lang="es-CL" sz="2800" dirty="0"/>
              <a:t>FECHA : 11/09/2020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58042"/>
              </p:ext>
            </p:extLst>
          </p:nvPr>
        </p:nvGraphicFramePr>
        <p:xfrm>
          <a:off x="389131" y="332656"/>
          <a:ext cx="8136904" cy="628967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 6°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un producto tecnológico para resolver problemas y aprovechar oportunidades, seleccionando y demostrando dominio en el uso de: técnicas y herramientas para medir, marcar, cortar, unir, pegar, perforar, mezclar, lijar, serrar y pintar, entre otras; materiales como papeles, cartones, maderas, fibras, plásticos, cerámicos, metales, desechos, entre otros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</a:t>
                      </a:r>
                    </a:p>
                    <a:p>
                      <a:endParaRPr lang="es-C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Usan las técnicas necesarias para manipular herramientas específicas (reglas, tijeras, lijas, entre otras).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Usan las técnicas y herramientas apropiadas para transformar materiales (medir, mezclar, lijar, entre otras).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Usan los materiales apropiados para elaborar un objeto tecnológico específico (maderas, fibras, metales, entre otros).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Elaboran un objeto o sistema tecnológico usando los materiales y las herramientas apropiados.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Elaboran un producto según necesidades específicas o generales de los usuarios o consumidores.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Seleccionar, determinar, crear, usar, aplicar, asumir, utilizar.</a:t>
                      </a:r>
                      <a:endParaRPr lang="es-C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y usar las técnicas necesarias para manipular herramientas.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6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+mn-lt"/>
                        </a:rPr>
                        <a:t>Se evaluará a través del ticket de salida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4" y="2636912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4127921" y="1484784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539552" y="256490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¿Qué Herramientas de mano conoces? </a:t>
            </a:r>
          </a:p>
          <a:p>
            <a:endParaRPr lang="es-CL" sz="2800" dirty="0"/>
          </a:p>
          <a:p>
            <a:r>
              <a:rPr lang="es-CL" sz="2800" dirty="0"/>
              <a:t>¿ Qué función cumplen esas herramientas 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u="sng" dirty="0">
                <a:solidFill>
                  <a:schemeClr val="tx1"/>
                </a:solidFill>
              </a:rPr>
              <a:t>Desarrollo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26612" y="4661070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CL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61C42C2-09A4-4406-9A14-C547AEA2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3B29CA6-DA51-41B4-8575-34ACDED78DE4}"/>
              </a:ext>
            </a:extLst>
          </p:cNvPr>
          <p:cNvSpPr txBox="1"/>
          <p:nvPr/>
        </p:nvSpPr>
        <p:spPr>
          <a:xfrm>
            <a:off x="899592" y="1628800"/>
            <a:ext cx="77872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Herramientas de mano - Uso Seguro</a:t>
            </a:r>
          </a:p>
          <a:p>
            <a:endParaRPr lang="es-ES" dirty="0"/>
          </a:p>
          <a:p>
            <a:r>
              <a:rPr lang="es-ES" dirty="0"/>
              <a:t>Las de uso más frecuente son los cuchillos, martillos, alicates, destornilladores, llaves de tuercas y cinceles. Los mayores riesgos que ellas presentan provienen del mal uso o del mantenimiento inadecuado. Como ejemplos citamos:</a:t>
            </a:r>
          </a:p>
          <a:p>
            <a:endParaRPr lang="es-ES" dirty="0"/>
          </a:p>
          <a:p>
            <a:r>
              <a:rPr lang="es-ES" dirty="0"/>
              <a:t>Usar un destornillador como cincel puede ocasionar que la punta del instrumento se rompa y salga volando, golpear al usuario o a otra persona.</a:t>
            </a:r>
          </a:p>
          <a:p>
            <a:endParaRPr lang="es-ES" dirty="0"/>
          </a:p>
          <a:p>
            <a:r>
              <a:rPr lang="es-ES" dirty="0"/>
              <a:t>Si el mango de madera de una herramienta está suelto, astillado o rajado, como el de un martillo o hacha, la cabeza o parte metálica de la herramienta puede desprenderse y golpear al usuario o a otro trabajador.</a:t>
            </a:r>
          </a:p>
          <a:p>
            <a:endParaRPr lang="es-ES" dirty="0"/>
          </a:p>
          <a:p>
            <a:r>
              <a:rPr lang="es-ES" dirty="0"/>
              <a:t>Una llave de tuercas no debe usarse si las piezas de agarre están desgastadas o torcidas ya que pueden resbalar y aplastar o lastimar los dedos.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A7F599B-2020-4F0D-9AFE-F689AFE1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44" y="124642"/>
            <a:ext cx="1280271" cy="11095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0C05799-319C-40A9-931D-C1E1EC43B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78"/>
            <a:ext cx="2669282" cy="15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B102CE-7B02-4451-816E-7685C529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543729-B4FC-42AD-AB98-AA26A819D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1.-Maneras de utilizar diferentes herramientas de mano.</a:t>
            </a:r>
            <a:r>
              <a:rPr lang="es-CL" sz="1200" dirty="0">
                <a:hlinkClick r:id="rId2"/>
              </a:rPr>
              <a:t> </a:t>
            </a:r>
            <a:r>
              <a:rPr lang="es-CL" sz="1800" dirty="0">
                <a:hlinkClick r:id="rId2"/>
              </a:rPr>
              <a:t>https://www.youtube.com/watch?v=AX4NJaJTqMY</a:t>
            </a:r>
            <a:endParaRPr lang="es-ES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2.-Menciona las principales técnicas para usar las herramientas como pintar. Cortar, medir, etc.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CL" sz="2000" dirty="0"/>
              <a:t>3.-</a:t>
            </a:r>
            <a:r>
              <a:rPr lang="es-ES" sz="2000" dirty="0"/>
              <a:t>Menciona y dibuja que herramienta manual consideras más peligrosa y difícil de manipular. Fundamenta tu respuesta.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8EBD93-2EBA-460B-B02F-FD3DF9B4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664" y="291354"/>
            <a:ext cx="1280271" cy="11095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B23849B-391F-498D-977E-6F7EE83B1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38"/>
            <a:ext cx="2381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B102CE-7B02-4451-816E-7685C529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DBA1DE9-C465-41C4-98DA-260A4EA3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780" y="2477725"/>
            <a:ext cx="1207113" cy="1316850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8EBD93-2EBA-460B-B02F-FD3DF9B4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664" y="291354"/>
            <a:ext cx="1280271" cy="11095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B23849B-391F-498D-977E-6F7EE83B1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1" y="332656"/>
            <a:ext cx="1700412" cy="1036781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B8CD8392-D726-4B67-8E28-81FD3AA92B1B}"/>
              </a:ext>
            </a:extLst>
          </p:cNvPr>
          <p:cNvGrpSpPr>
            <a:grpSpLocks/>
          </p:cNvGrpSpPr>
          <p:nvPr/>
        </p:nvGrpSpPr>
        <p:grpSpPr bwMode="auto">
          <a:xfrm>
            <a:off x="3872929" y="2909048"/>
            <a:ext cx="962025" cy="436562"/>
            <a:chOff x="5112" y="605"/>
            <a:chExt cx="1515" cy="687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9EAB00A8-7F24-418F-9F7C-1314C3F66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612"/>
              <a:ext cx="1500" cy="672"/>
            </a:xfrm>
            <a:custGeom>
              <a:avLst/>
              <a:gdLst>
                <a:gd name="T0" fmla="+- 0 6244 5119"/>
                <a:gd name="T1" fmla="*/ T0 w 1500"/>
                <a:gd name="T2" fmla="+- 0 613 613"/>
                <a:gd name="T3" fmla="*/ 613 h 672"/>
                <a:gd name="T4" fmla="+- 0 6244 5119"/>
                <a:gd name="T5" fmla="*/ T4 w 1500"/>
                <a:gd name="T6" fmla="+- 0 781 613"/>
                <a:gd name="T7" fmla="*/ 781 h 672"/>
                <a:gd name="T8" fmla="+- 0 5119 5119"/>
                <a:gd name="T9" fmla="*/ T8 w 1500"/>
                <a:gd name="T10" fmla="+- 0 781 613"/>
                <a:gd name="T11" fmla="*/ 781 h 672"/>
                <a:gd name="T12" fmla="+- 0 5119 5119"/>
                <a:gd name="T13" fmla="*/ T12 w 1500"/>
                <a:gd name="T14" fmla="+- 0 1117 613"/>
                <a:gd name="T15" fmla="*/ 1117 h 672"/>
                <a:gd name="T16" fmla="+- 0 6244 5119"/>
                <a:gd name="T17" fmla="*/ T16 w 1500"/>
                <a:gd name="T18" fmla="+- 0 1117 613"/>
                <a:gd name="T19" fmla="*/ 1117 h 672"/>
                <a:gd name="T20" fmla="+- 0 6244 5119"/>
                <a:gd name="T21" fmla="*/ T20 w 1500"/>
                <a:gd name="T22" fmla="+- 0 1285 613"/>
                <a:gd name="T23" fmla="*/ 1285 h 672"/>
                <a:gd name="T24" fmla="+- 0 6619 5119"/>
                <a:gd name="T25" fmla="*/ T24 w 1500"/>
                <a:gd name="T26" fmla="+- 0 949 613"/>
                <a:gd name="T27" fmla="*/ 949 h 672"/>
                <a:gd name="T28" fmla="+- 0 6244 5119"/>
                <a:gd name="T29" fmla="*/ T28 w 1500"/>
                <a:gd name="T30" fmla="+- 0 613 613"/>
                <a:gd name="T31" fmla="*/ 613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500" h="672">
                  <a:moveTo>
                    <a:pt x="1125" y="0"/>
                  </a:moveTo>
                  <a:lnTo>
                    <a:pt x="1125" y="168"/>
                  </a:lnTo>
                  <a:lnTo>
                    <a:pt x="0" y="168"/>
                  </a:lnTo>
                  <a:lnTo>
                    <a:pt x="0" y="504"/>
                  </a:lnTo>
                  <a:lnTo>
                    <a:pt x="1125" y="504"/>
                  </a:lnTo>
                  <a:lnTo>
                    <a:pt x="1125" y="672"/>
                  </a:lnTo>
                  <a:lnTo>
                    <a:pt x="1500" y="33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xmlns="" id="{2645B0A8-60B1-49D7-92D3-8982F7BE5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612"/>
              <a:ext cx="1500" cy="672"/>
            </a:xfrm>
            <a:custGeom>
              <a:avLst/>
              <a:gdLst>
                <a:gd name="T0" fmla="+- 0 5119 5119"/>
                <a:gd name="T1" fmla="*/ T0 w 1500"/>
                <a:gd name="T2" fmla="+- 0 781 613"/>
                <a:gd name="T3" fmla="*/ 781 h 672"/>
                <a:gd name="T4" fmla="+- 0 6244 5119"/>
                <a:gd name="T5" fmla="*/ T4 w 1500"/>
                <a:gd name="T6" fmla="+- 0 781 613"/>
                <a:gd name="T7" fmla="*/ 781 h 672"/>
                <a:gd name="T8" fmla="+- 0 6244 5119"/>
                <a:gd name="T9" fmla="*/ T8 w 1500"/>
                <a:gd name="T10" fmla="+- 0 613 613"/>
                <a:gd name="T11" fmla="*/ 613 h 672"/>
                <a:gd name="T12" fmla="+- 0 6619 5119"/>
                <a:gd name="T13" fmla="*/ T12 w 1500"/>
                <a:gd name="T14" fmla="+- 0 949 613"/>
                <a:gd name="T15" fmla="*/ 949 h 672"/>
                <a:gd name="T16" fmla="+- 0 6244 5119"/>
                <a:gd name="T17" fmla="*/ T16 w 1500"/>
                <a:gd name="T18" fmla="+- 0 1285 613"/>
                <a:gd name="T19" fmla="*/ 1285 h 672"/>
                <a:gd name="T20" fmla="+- 0 6244 5119"/>
                <a:gd name="T21" fmla="*/ T20 w 1500"/>
                <a:gd name="T22" fmla="+- 0 1117 613"/>
                <a:gd name="T23" fmla="*/ 1117 h 672"/>
                <a:gd name="T24" fmla="+- 0 5119 5119"/>
                <a:gd name="T25" fmla="*/ T24 w 1500"/>
                <a:gd name="T26" fmla="+- 0 1117 613"/>
                <a:gd name="T27" fmla="*/ 1117 h 672"/>
                <a:gd name="T28" fmla="+- 0 5119 5119"/>
                <a:gd name="T29" fmla="*/ T28 w 1500"/>
                <a:gd name="T30" fmla="+- 0 781 613"/>
                <a:gd name="T31" fmla="*/ 781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500" h="672">
                  <a:moveTo>
                    <a:pt x="0" y="168"/>
                  </a:moveTo>
                  <a:lnTo>
                    <a:pt x="1125" y="168"/>
                  </a:lnTo>
                  <a:lnTo>
                    <a:pt x="1125" y="0"/>
                  </a:lnTo>
                  <a:lnTo>
                    <a:pt x="1500" y="336"/>
                  </a:lnTo>
                  <a:lnTo>
                    <a:pt x="1125" y="672"/>
                  </a:lnTo>
                  <a:lnTo>
                    <a:pt x="1125" y="504"/>
                  </a:lnTo>
                  <a:lnTo>
                    <a:pt x="0" y="504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C889A05-DF02-4DDA-90BC-BF20455F7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17" y="4102220"/>
            <a:ext cx="1414395" cy="121320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41ED1DA-19E8-4636-A493-E6649BE67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80" y="5822806"/>
            <a:ext cx="1774090" cy="74377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C3864DD-6719-45FA-8B1A-9DE386BC9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614" y="4389096"/>
            <a:ext cx="963251" cy="4389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61F306F-4E86-408B-99C8-F49206D7B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5975219"/>
            <a:ext cx="963251" cy="438950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BDB4937A-FD54-4C56-8137-C27837FE1B69}"/>
              </a:ext>
            </a:extLst>
          </p:cNvPr>
          <p:cNvSpPr/>
          <p:nvPr/>
        </p:nvSpPr>
        <p:spPr>
          <a:xfrm>
            <a:off x="6156374" y="2468904"/>
            <a:ext cx="2674640" cy="1316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5377773E-41C2-4614-9927-FEE60AD62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313" y="3950591"/>
            <a:ext cx="2700762" cy="134123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118C5D30-2CC2-4143-ADED-F5F81E0F62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313" y="5456664"/>
            <a:ext cx="2700762" cy="1341236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F31D8F5-506D-4436-9CA7-181D0F5952D6}"/>
              </a:ext>
            </a:extLst>
          </p:cNvPr>
          <p:cNvSpPr txBox="1"/>
          <p:nvPr/>
        </p:nvSpPr>
        <p:spPr>
          <a:xfrm>
            <a:off x="395537" y="1242237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4.-Observa las imágenes y describe cual es la forma correcta para usarlas.</a:t>
            </a:r>
          </a:p>
        </p:txBody>
      </p:sp>
    </p:spTree>
    <p:extLst>
      <p:ext uri="{BB962C8B-B14F-4D97-AF65-F5344CB8AC3E}">
        <p14:creationId xmlns:p14="http://schemas.microsoft.com/office/powerpoint/2010/main" val="307796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 </a:t>
            </a:r>
            <a:r>
              <a:rPr lang="es-CL" sz="2000" b="1" dirty="0"/>
              <a:t>Tecnología</a:t>
            </a:r>
          </a:p>
          <a:p>
            <a:pPr algn="ctr"/>
            <a:r>
              <a:rPr lang="es-CL" sz="2000" b="1" dirty="0"/>
              <a:t>SEMANA 24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1) ¿En qué situaciones puedes utilizar un destornillador? Menciona tres.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¿Qué cambios harías en una para mejorar la función de una herramienta de manos?</a:t>
            </a:r>
          </a:p>
          <a:p>
            <a:endParaRPr lang="es-CL" sz="2000" b="1" dirty="0"/>
          </a:p>
          <a:p>
            <a:endParaRPr lang="es-CL" sz="2000" b="1" dirty="0"/>
          </a:p>
          <a:p>
            <a:r>
              <a:rPr lang="es-CL" sz="2000" b="1" dirty="0"/>
              <a:t>3)Explica la manera adecuada de utilizar una herramienta de mano.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572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PLANIFICACIÓN  CLASES VIRTUALES SEMANA N° 24 FECHA : 11/09/2020</vt:lpstr>
      <vt:lpstr>Presentación de PowerPoint</vt:lpstr>
      <vt:lpstr>Reglas para una buena clase </vt:lpstr>
      <vt:lpstr>Inicio Activación Conocimientos Previos</vt:lpstr>
      <vt:lpstr>Desarrollo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131</cp:revision>
  <dcterms:created xsi:type="dcterms:W3CDTF">2020-07-06T03:06:52Z</dcterms:created>
  <dcterms:modified xsi:type="dcterms:W3CDTF">2020-09-06T20:31:49Z</dcterms:modified>
</cp:coreProperties>
</file>