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3" r:id="rId6"/>
    <p:sldId id="321" r:id="rId7"/>
    <p:sldId id="322" r:id="rId8"/>
    <p:sldId id="320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//upload.wikimedia.org/wikipedia/commons/9/9b/Fundaci%C3%B3_T%C3%A0pies_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//upload.wikimedia.org/wikipedia/commons/e/ea/Rauschenberg1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40" y="251749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smtClean="0"/>
              <a:t>° 26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</a:t>
            </a:r>
            <a:r>
              <a:rPr lang="es-CL" sz="2800" smtClean="0"/>
              <a:t>: 23- </a:t>
            </a:r>
            <a:r>
              <a:rPr lang="es-CL" sz="2800" dirty="0" smtClean="0"/>
              <a:t>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02" y="-1292504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23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02392"/>
              </p:ext>
            </p:extLst>
          </p:nvPr>
        </p:nvGraphicFramePr>
        <p:xfrm>
          <a:off x="389131" y="332656"/>
          <a:ext cx="8136904" cy="506654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6°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C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y diseños a partir de sus propias ideas y de la observación del: entorno cultural: el hombre contemporáneo y la ciudad; entorno artístico: el arte contemporáneo; el arte en el espacio público (murales y esculturas).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(OA1)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s-CL" sz="1400" dirty="0" smtClean="0"/>
                        <a:t>› Describen materiales, procedimientos y temas utilizados en pintura y escultura objetual e instalaciones del arte contemporáneo. </a:t>
                      </a:r>
                    </a:p>
                    <a:p>
                      <a:r>
                        <a:rPr lang="es-CL" sz="1400" dirty="0" smtClean="0"/>
                        <a:t>› Desarrollan proyectos de creación de esculturas y pinturas objetuales e instalaciones, seleccionando temas, materiales y procedimientos adecuadamente en relación con el propósito expresivo. 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Demostrar disposición a desarrollar su creatividad, experimentando, imaginando y pensando divergentemente.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Respetar el trabajo artístico de otros, valorando la originalidad.</a:t>
                      </a:r>
                      <a:endParaRPr lang="es-CL" sz="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Desarrollar</a:t>
                      </a:r>
                      <a:r>
                        <a:rPr lang="es-CL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proyecto sobre pintura objetual.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¿Has escuchado sobre la pintura objetual? </a:t>
            </a:r>
          </a:p>
          <a:p>
            <a:endParaRPr lang="es-CL" sz="2800" dirty="0"/>
          </a:p>
          <a:p>
            <a:r>
              <a:rPr lang="es-CL" sz="2800" dirty="0" smtClean="0"/>
              <a:t>¿Qué crees que podría ser?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PINTURA OBJETUAL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09120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Trabajo artístico realizado a partir de un objeto -o fragmento de este- de origen natural o industrial, pero que no fue creado originalmente por el artista. ... El </a:t>
            </a:r>
            <a:r>
              <a:rPr lang="es-CL" b="1" dirty="0"/>
              <a:t>arte objetual</a:t>
            </a:r>
            <a:r>
              <a:rPr lang="es-CL" dirty="0"/>
              <a:t> tiene entre uno de sus máximos exponentes al artista francés Marcel </a:t>
            </a:r>
            <a:r>
              <a:rPr lang="es-CL" dirty="0" err="1"/>
              <a:t>Duchamp</a:t>
            </a:r>
            <a:r>
              <a:rPr lang="es-CL" dirty="0"/>
              <a:t> con sus conocidos </a:t>
            </a:r>
            <a:r>
              <a:rPr lang="es-CL" dirty="0" err="1"/>
              <a:t>Ready-made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1026" name="Picture 2" descr="Peinado | Creative artwork, Funny art, Creative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37" y="2132856"/>
            <a:ext cx="3828914" cy="353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u="sng" dirty="0" smtClean="0"/>
              <a:t>EJEMPLO DE ARTE OBJETUAL</a:t>
            </a:r>
            <a:endParaRPr lang="es-CL" u="sng" dirty="0"/>
          </a:p>
        </p:txBody>
      </p:sp>
      <p:pic>
        <p:nvPicPr>
          <p:cNvPr id="6" name="Picture 2" descr="File:Fundació Tàpies 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3535247" cy="265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1979" y="4028785"/>
            <a:ext cx="3744788" cy="494135"/>
          </a:xfrm>
        </p:spPr>
        <p:txBody>
          <a:bodyPr>
            <a:normAutofit fontScale="62500" lnSpcReduction="20000"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s-ES_tradnl" altLang="es-CL" dirty="0" smtClean="0"/>
              <a:t>Antoni </a:t>
            </a:r>
            <a:r>
              <a:rPr lang="es-ES_tradnl" altLang="es-CL" dirty="0" err="1" smtClean="0"/>
              <a:t>Tàpies</a:t>
            </a:r>
            <a:r>
              <a:rPr lang="es-ES_tradnl" altLang="es-CL" dirty="0" smtClean="0"/>
              <a:t> en Fundación </a:t>
            </a:r>
            <a:r>
              <a:rPr lang="es-ES_tradnl" altLang="es-CL" dirty="0" err="1" smtClean="0"/>
              <a:t>Tàpies</a:t>
            </a:r>
            <a:endParaRPr lang="es-ES" altLang="es-CL" dirty="0" smtClean="0"/>
          </a:p>
        </p:txBody>
      </p:sp>
      <p:pic>
        <p:nvPicPr>
          <p:cNvPr id="8" name="Picture 8" descr="File:Rauschenberg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735387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4716016" y="4275853"/>
            <a:ext cx="3970127" cy="481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2800" smtClean="0"/>
              <a:t>1985 BMW 635CSi pintado  por Robert Rauschenberg</a:t>
            </a:r>
          </a:p>
          <a:p>
            <a:pPr>
              <a:buFont typeface="Arial" charset="0"/>
              <a:buChar char="•"/>
              <a:defRPr/>
            </a:pPr>
            <a:endParaRPr lang="es-E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93" y="4516490"/>
            <a:ext cx="1584176" cy="2040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2 Marcador de contenido"/>
          <p:cNvSpPr txBox="1">
            <a:spLocks/>
          </p:cNvSpPr>
          <p:nvPr/>
        </p:nvSpPr>
        <p:spPr>
          <a:xfrm rot="10800000" flipV="1">
            <a:off x="1921269" y="5041457"/>
            <a:ext cx="2023079" cy="103993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_tradnl" altLang="es-CL" smtClean="0"/>
              <a:t>Exposición de arte objetual en Patio de Bellavista en Santiago</a:t>
            </a:r>
            <a:endParaRPr lang="es-ES" altLang="es-CL" dirty="0" smtClean="0"/>
          </a:p>
        </p:txBody>
      </p:sp>
      <p:pic>
        <p:nvPicPr>
          <p:cNvPr id="2050" name="Picture 2" descr="Arte con objetos | Arte objetual, Arte creativo, Arte divertid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958" y="4757128"/>
            <a:ext cx="2760241" cy="207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Responde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2800" dirty="0" smtClean="0"/>
              <a:t>¿Qué </a:t>
            </a:r>
            <a:r>
              <a:rPr lang="es-ES" sz="2800" dirty="0"/>
              <a:t>diferencias podemos detectar entre estas pinturas y las que observamos comúnmente?</a:t>
            </a:r>
          </a:p>
          <a:p>
            <a:pPr>
              <a:defRPr/>
            </a:pPr>
            <a:r>
              <a:rPr lang="es-ES" sz="2800" dirty="0" smtClean="0"/>
              <a:t>¿Qué </a:t>
            </a:r>
            <a:r>
              <a:rPr lang="es-ES" sz="2800" dirty="0"/>
              <a:t>objetos han sido pegados y no pintados en las obras?</a:t>
            </a:r>
          </a:p>
          <a:p>
            <a:pPr>
              <a:defRPr/>
            </a:pPr>
            <a:r>
              <a:rPr lang="es-ES" sz="2800" dirty="0" smtClean="0"/>
              <a:t>¿Por </a:t>
            </a:r>
            <a:r>
              <a:rPr lang="es-ES" sz="2800" dirty="0"/>
              <a:t>qué los artistas habrán pegado objetos directamente en la obra?</a:t>
            </a:r>
          </a:p>
          <a:p>
            <a:pPr>
              <a:defRPr/>
            </a:pPr>
            <a:r>
              <a:rPr lang="es-ES" sz="2800" dirty="0" smtClean="0"/>
              <a:t>¿Qué </a:t>
            </a:r>
            <a:r>
              <a:rPr lang="es-ES" sz="2800" dirty="0"/>
              <a:t>nos estarán tratando de decir los artistas con estas obras?</a:t>
            </a:r>
          </a:p>
          <a:p>
            <a:endParaRPr lang="es-CL" dirty="0"/>
          </a:p>
        </p:txBody>
      </p:sp>
      <p:pic>
        <p:nvPicPr>
          <p:cNvPr id="3074" name="Picture 2" descr="15526992-Happy-smiling-pencil-educational-classroom-or-office-supplies-cartoon-character-about-…  | Writing prompts for kids, School supplies list, Education clipar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73724"/>
            <a:ext cx="2910494" cy="439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60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 A CREAR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4483485"/>
          </a:xfrm>
        </p:spPr>
        <p:txBody>
          <a:bodyPr>
            <a:normAutofit/>
          </a:bodyPr>
          <a:lstStyle/>
          <a:p>
            <a:r>
              <a:rPr lang="es-CL" sz="2400" dirty="0" smtClean="0"/>
              <a:t>AHORA QUE YA SABEMOS Y CONOCEMOS UN POCO MÁS SOBRE LAS OBRAS OBJETUALES, ES MOMENTO DE CREAR:</a:t>
            </a:r>
          </a:p>
          <a:p>
            <a:r>
              <a:rPr lang="es-CL" sz="2400" dirty="0" smtClean="0"/>
              <a:t>  En tú cuaderno realiza un listado con los materiales que seleccionarías para realizar tú arte objetual. </a:t>
            </a:r>
          </a:p>
          <a:p>
            <a:r>
              <a:rPr lang="es-CL" sz="2400" dirty="0" smtClean="0"/>
              <a:t>Realiza 3 bocetos de diferentes diseños sobre algún arte objetual que te gustaría realizar.  </a:t>
            </a:r>
          </a:p>
          <a:p>
            <a:r>
              <a:rPr lang="es-CL" sz="2400" dirty="0" smtClean="0"/>
              <a:t>Crea rápidamente un arte objetual con lo que tengas en estos instantes a tú alcance. </a:t>
            </a:r>
          </a:p>
        </p:txBody>
      </p:sp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smtClean="0"/>
              <a:t> </a:t>
            </a:r>
            <a:r>
              <a:rPr lang="es-CL" sz="2000" b="1" dirty="0" smtClean="0"/>
              <a:t>Artes Visuales</a:t>
            </a:r>
          </a:p>
          <a:p>
            <a:pPr algn="ctr"/>
            <a:r>
              <a:rPr lang="es-CL" sz="2000" b="1" dirty="0" smtClean="0"/>
              <a:t>SEMANA 26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45922" y="2216781"/>
            <a:ext cx="81625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1)¿Qué características tiene este tipo de obras (objetual)? Fundamenta</a:t>
            </a:r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Describe la siguiente obra: </a:t>
            </a:r>
          </a:p>
          <a:p>
            <a:endParaRPr lang="es-CL" b="1" dirty="0" smtClean="0"/>
          </a:p>
          <a:p>
            <a:pPr marL="285750" indent="-285750">
              <a:buFontTx/>
              <a:buChar char="-"/>
            </a:pPr>
            <a:r>
              <a:rPr lang="es-CL" dirty="0" smtClean="0"/>
              <a:t>Materiales utilizados.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¿Qué se quiere expresar? 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¿Qué tema se está trabajando?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99992" y="5157192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139" y="4629083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Lindas ilustraciones hechas con objetos comunes | Quiero más diseño | Arte  y educacion, Arte objetual, Clases de ar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83247"/>
            <a:ext cx="1681782" cy="16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433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26 FECHA : 23- septiembre-2020</vt:lpstr>
      <vt:lpstr>Presentación de PowerPoint</vt:lpstr>
      <vt:lpstr>Reglas para una buena clase </vt:lpstr>
      <vt:lpstr>Inicio Activación Conocimientos Previos</vt:lpstr>
      <vt:lpstr>PINTURA OBJETUAL</vt:lpstr>
      <vt:lpstr>EJEMPLO DE ARTE OBJETUAL</vt:lpstr>
      <vt:lpstr>Responde</vt:lpstr>
      <vt:lpstr> A CREAR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132</cp:revision>
  <dcterms:created xsi:type="dcterms:W3CDTF">2020-07-06T03:06:52Z</dcterms:created>
  <dcterms:modified xsi:type="dcterms:W3CDTF">2020-09-20T22:30:53Z</dcterms:modified>
</cp:coreProperties>
</file>