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6" r:id="rId4"/>
    <p:sldId id="295" r:id="rId5"/>
    <p:sldId id="310" r:id="rId6"/>
    <p:sldId id="304" r:id="rId7"/>
    <p:sldId id="323" r:id="rId8"/>
    <p:sldId id="322" r:id="rId9"/>
    <p:sldId id="311" r:id="rId10"/>
    <p:sldId id="301" r:id="rId11"/>
    <p:sldId id="309" r:id="rId12"/>
    <p:sldId id="326" r:id="rId13"/>
    <p:sldId id="324" r:id="rId14"/>
    <p:sldId id="325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</a:t>
            </a:r>
            <a:br>
              <a:rPr lang="es-CL" sz="2800" b="1" dirty="0" smtClean="0"/>
            </a:br>
            <a:r>
              <a:rPr lang="es-CL" sz="2800" b="1" dirty="0" smtClean="0"/>
              <a:t>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25-09-2020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4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547664" y="26064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5</a:t>
            </a:r>
            <a:endParaRPr lang="es-CL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28" y="0"/>
            <a:ext cx="6174251" cy="67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" y="1124744"/>
            <a:ext cx="8904088" cy="49717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55576" y="116632"/>
            <a:ext cx="7704856" cy="7920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SISTEMA REPRODUCTOR MASCULINO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76256" y="1772816"/>
            <a:ext cx="194421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7478885" y="2745532"/>
            <a:ext cx="144016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6309660" y="3245558"/>
            <a:ext cx="201622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436096" y="4644146"/>
            <a:ext cx="172819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4211960" y="5326615"/>
            <a:ext cx="208823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965474" y="5212805"/>
            <a:ext cx="1584176" cy="3992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467544" y="3861048"/>
            <a:ext cx="103301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251520" y="2132856"/>
            <a:ext cx="124904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redondeado 1"/>
          <p:cNvSpPr/>
          <p:nvPr/>
        </p:nvSpPr>
        <p:spPr>
          <a:xfrm>
            <a:off x="34583" y="1213043"/>
            <a:ext cx="3169265" cy="271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Completa con los órganos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128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2</a:t>
            </a:r>
            <a:r>
              <a:rPr lang="es-ES" sz="2400" dirty="0"/>
              <a:t>6</a:t>
            </a:r>
            <a:endParaRPr lang="es-CL" sz="2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Lee en </a:t>
            </a:r>
            <a:r>
              <a:rPr lang="es-CL" dirty="0" smtClean="0">
                <a:solidFill>
                  <a:schemeClr val="tx1"/>
                </a:solidFill>
              </a:rPr>
              <a:t>voz alta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1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7644"/>
            <a:ext cx="8856984" cy="58103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0" name="Rectángulo 9"/>
          <p:cNvSpPr/>
          <p:nvPr/>
        </p:nvSpPr>
        <p:spPr>
          <a:xfrm>
            <a:off x="1115616" y="116632"/>
            <a:ext cx="7416824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SISTEMA REPRODUCTOR FEMENINO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51920" y="1047644"/>
            <a:ext cx="1728192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524328" y="3736798"/>
            <a:ext cx="1440160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5436096" y="5157192"/>
            <a:ext cx="122413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92128" y="4020026"/>
            <a:ext cx="144016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107504" y="1687132"/>
            <a:ext cx="1800200" cy="7672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redondeado 1"/>
          <p:cNvSpPr/>
          <p:nvPr/>
        </p:nvSpPr>
        <p:spPr>
          <a:xfrm>
            <a:off x="107504" y="1047644"/>
            <a:ext cx="2808312" cy="365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Completa con sus órganos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04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98130" y="41959"/>
            <a:ext cx="5158064" cy="12358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</a:t>
            </a:r>
            <a:r>
              <a:rPr lang="es-ES" sz="2000" b="1" dirty="0" smtClean="0"/>
              <a:t>SALIDA</a:t>
            </a:r>
          </a:p>
          <a:p>
            <a:pPr algn="ctr"/>
            <a:r>
              <a:rPr lang="es-ES" sz="2000" b="1" dirty="0" smtClean="0"/>
              <a:t>ASIGNATURA</a:t>
            </a:r>
            <a:r>
              <a:rPr lang="es-ES" sz="2000" b="1" dirty="0"/>
              <a:t>: CIENCIAS NATURALES </a:t>
            </a:r>
            <a:r>
              <a:rPr lang="es-ES" sz="2000" b="1" dirty="0" smtClean="0"/>
              <a:t>6°</a:t>
            </a:r>
          </a:p>
          <a:p>
            <a:pPr algn="ctr"/>
            <a:r>
              <a:rPr lang="es-ES" sz="1400" b="1" dirty="0" smtClean="0"/>
              <a:t>IE1: </a:t>
            </a:r>
            <a:r>
              <a:rPr lang="es-ES" sz="1400" b="1" dirty="0"/>
              <a:t>Identificar las principales estructuras del sistema reproductor </a:t>
            </a:r>
            <a:r>
              <a:rPr lang="es-ES" sz="1400" b="1" dirty="0" smtClean="0"/>
              <a:t>masculino y femenino</a:t>
            </a:r>
            <a:endParaRPr lang="es-ES" sz="1400" b="1" dirty="0"/>
          </a:p>
          <a:p>
            <a:pPr algn="ctr"/>
            <a:r>
              <a:rPr lang="es-ES" sz="2000" b="1" dirty="0" smtClean="0"/>
              <a:t>SEMANA 26</a:t>
            </a:r>
            <a:endParaRPr lang="es-ES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09417" y="136581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32" y="20923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064" y="209929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229534" y="5805264"/>
            <a:ext cx="4766904" cy="9295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7" y="390766"/>
            <a:ext cx="2050029" cy="20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064" y="1941429"/>
            <a:ext cx="8916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1. Completa </a:t>
            </a:r>
            <a:r>
              <a:rPr lang="es-ES" sz="1400" dirty="0"/>
              <a:t>los cuadros con el nombre de los órganos de los sistemas reproductores masculino </a:t>
            </a:r>
            <a:r>
              <a:rPr lang="es-ES" sz="1400" dirty="0" smtClean="0"/>
              <a:t>y femenino</a:t>
            </a:r>
            <a:r>
              <a:rPr lang="es-ES" sz="1400" dirty="0"/>
              <a:t>. Luego, en la tabla, asocia la función de cada órgano con el número </a:t>
            </a:r>
            <a:r>
              <a:rPr lang="es-ES" sz="1400" dirty="0" smtClean="0"/>
              <a:t>correspondiente</a:t>
            </a:r>
            <a:r>
              <a:rPr lang="es-ES" sz="1400" dirty="0"/>
              <a:t>.</a:t>
            </a:r>
            <a:endParaRPr lang="es-CL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4" y="4816935"/>
            <a:ext cx="3983343" cy="1976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291" y="2244216"/>
            <a:ext cx="3609147" cy="34944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84" y="2415905"/>
            <a:ext cx="4972787" cy="23336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392005" y="5805263"/>
            <a:ext cx="643535" cy="15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smtClean="0">
                <a:solidFill>
                  <a:schemeClr val="tx1"/>
                </a:solidFill>
              </a:rPr>
              <a:t>ovocitos</a:t>
            </a:r>
            <a:endParaRPr lang="es-C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13249"/>
              </p:ext>
            </p:extLst>
          </p:nvPr>
        </p:nvGraphicFramePr>
        <p:xfrm>
          <a:off x="467544" y="836712"/>
          <a:ext cx="8136904" cy="467262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EDUCADORA DIFERENCIAL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Cariñe 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OA4)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los sistemas reproductores  femenino y masculino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Habilidades: Analizar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– Explicar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 las principales estructuras del sistema reproductor femenino y masculino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406"/>
            <a:ext cx="1872208" cy="45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380" y="274638"/>
            <a:ext cx="8075240" cy="92211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0" y="597432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13" y="5575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22725" y="2699472"/>
            <a:ext cx="769854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</a:rPr>
              <a:t>Nombra los órganos externos del sistema reproductor masculino </a:t>
            </a:r>
            <a:endParaRPr lang="es-E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1996"/>
            <a:ext cx="6696744" cy="67197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47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8037"/>
              </p:ext>
            </p:extLst>
          </p:nvPr>
        </p:nvGraphicFramePr>
        <p:xfrm>
          <a:off x="539552" y="2016364"/>
          <a:ext cx="5045011" cy="4525960"/>
        </p:xfrm>
        <a:graphic>
          <a:graphicData uri="http://schemas.openxmlformats.org/drawingml/2006/table">
            <a:tbl>
              <a:tblPr firstRow="1" firstCol="1" bandRow="1"/>
              <a:tblGrid>
                <a:gridCol w="555939"/>
                <a:gridCol w="561134"/>
                <a:gridCol w="561134"/>
                <a:gridCol w="561134"/>
                <a:gridCol w="561134"/>
                <a:gridCol w="561134"/>
                <a:gridCol w="561134"/>
                <a:gridCol w="561134"/>
                <a:gridCol w="561134"/>
              </a:tblGrid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2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2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2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Ñ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6747"/>
              </p:ext>
            </p:extLst>
          </p:nvPr>
        </p:nvGraphicFramePr>
        <p:xfrm>
          <a:off x="6027831" y="1997356"/>
          <a:ext cx="2664296" cy="1376680"/>
        </p:xfrm>
        <a:graphic>
          <a:graphicData uri="http://schemas.openxmlformats.org/drawingml/2006/table">
            <a:tbl>
              <a:tblPr firstRow="1" firstCol="1" bandRow="1"/>
              <a:tblGrid>
                <a:gridCol w="1348234"/>
                <a:gridCol w="1316062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OVARIOS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PRÒSTATA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TROMPAS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ESCROTO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ÙTERO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ÒVULO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ESPERMA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Génesis es la creación de la religión bíblica de Adán, libro, cristianismo,  mamífero, niño png | PNGW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6956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23528" y="1196752"/>
            <a:ext cx="742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odoni MT" panose="02070603080606020203" pitchFamily="18" charset="0"/>
              </a:rPr>
              <a:t>Observa y localiza en la sopa de letras algunas palabras que componen el órgano reproductor femenino y masculino. </a:t>
            </a:r>
            <a:endParaRPr lang="es-ES" sz="2000" dirty="0">
              <a:latin typeface="Bodoni MT" panose="02070603080606020203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30235" y="15353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PISTAS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672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67517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tx2"/>
                </a:solidFill>
              </a:rPr>
              <a:t>https://www.youtube.com/watch?v=9MziZ4ygOeo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5760" y="171242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Ahora… Te invito a ver un video de </a:t>
            </a:r>
          </a:p>
          <a:p>
            <a:pPr algn="ctr"/>
            <a:r>
              <a:rPr lang="es-CL" sz="3200" b="1" dirty="0" smtClean="0"/>
              <a:t>Los Sistemas </a:t>
            </a:r>
            <a:r>
              <a:rPr lang="es-CL" sz="3200" b="1" dirty="0"/>
              <a:t>R</a:t>
            </a:r>
            <a:r>
              <a:rPr lang="es-CL" sz="3200" b="1" dirty="0" smtClean="0"/>
              <a:t>eproductores</a:t>
            </a:r>
            <a:endParaRPr lang="es-CL" sz="3200" b="1" dirty="0"/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888" y="999753"/>
            <a:ext cx="8523100" cy="930300"/>
          </a:xfrm>
          <a:prstGeom prst="rect">
            <a:avLst/>
          </a:prstGeom>
        </p:spPr>
        <p:txBody>
          <a:bodyPr/>
          <a:lstStyle>
            <a:lvl1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L" sz="405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Sistemas Reproductores</a:t>
            </a:r>
            <a:endParaRPr lang="es-CL" sz="4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41388" y="0"/>
            <a:ext cx="8229600" cy="9409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5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1696" y="1930053"/>
            <a:ext cx="8848984" cy="187734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prstClr val="black"/>
                </a:solidFill>
                <a:latin typeface="AspiraNar-Light"/>
              </a:rPr>
              <a:t>Los </a:t>
            </a:r>
            <a:r>
              <a:rPr lang="es-ES" dirty="0">
                <a:solidFill>
                  <a:prstClr val="black"/>
                </a:solidFill>
                <a:latin typeface="AspiraNar-Medium"/>
              </a:rPr>
              <a:t>sistemas reproductores masculino </a:t>
            </a:r>
            <a:r>
              <a:rPr lang="es-ES" dirty="0">
                <a:solidFill>
                  <a:prstClr val="black"/>
                </a:solidFill>
                <a:latin typeface="AspiraNar-Light"/>
              </a:rPr>
              <a:t>y </a:t>
            </a:r>
            <a:r>
              <a:rPr lang="es-ES" dirty="0">
                <a:solidFill>
                  <a:prstClr val="black"/>
                </a:solidFill>
                <a:latin typeface="AspiraNar-Medium"/>
              </a:rPr>
              <a:t>femenino </a:t>
            </a:r>
            <a:r>
              <a:rPr lang="es-ES" dirty="0">
                <a:solidFill>
                  <a:prstClr val="black"/>
                </a:solidFill>
                <a:latin typeface="AspiraNar-Light"/>
              </a:rPr>
              <a:t>son muy distintos en cuanto a su estructura. En ambos se encuentran órganos reproductores, también llamados </a:t>
            </a:r>
            <a:r>
              <a:rPr lang="es-ES" dirty="0">
                <a:solidFill>
                  <a:prstClr val="black"/>
                </a:solidFill>
                <a:latin typeface="AspiraNar-Medium"/>
              </a:rPr>
              <a:t>gónadas</a:t>
            </a:r>
            <a:r>
              <a:rPr lang="es-ES" dirty="0">
                <a:solidFill>
                  <a:prstClr val="black"/>
                </a:solidFill>
                <a:latin typeface="AspiraNar-Light"/>
              </a:rPr>
              <a:t>, que en la pubertad maduran y comienzan a </a:t>
            </a:r>
            <a:r>
              <a:rPr lang="es-CL" dirty="0">
                <a:solidFill>
                  <a:prstClr val="black"/>
                </a:solidFill>
                <a:latin typeface="AspiraNar-Light"/>
              </a:rPr>
              <a:t>producir </a:t>
            </a:r>
            <a:r>
              <a:rPr lang="es-CL" dirty="0">
                <a:solidFill>
                  <a:prstClr val="black"/>
                </a:solidFill>
                <a:latin typeface="AspiraNar-Medium"/>
              </a:rPr>
              <a:t>gametos </a:t>
            </a:r>
            <a:r>
              <a:rPr lang="es-CL" dirty="0">
                <a:solidFill>
                  <a:prstClr val="black"/>
                </a:solidFill>
                <a:latin typeface="AspiraNar-Light"/>
              </a:rPr>
              <a:t>o células sexuales.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3718" y="5066827"/>
            <a:ext cx="7771396" cy="13145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¿Cuál es el nombre de la gónada femenina y gónada masculina?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3905382" y="3933056"/>
            <a:ext cx="1008112" cy="100811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66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27" y="13656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" y="15569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1168940" y="77803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953" y="181999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Lee en voz alta </a:t>
            </a:r>
            <a:endParaRPr lang="es-CL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119527"/>
            <a:ext cx="5152269" cy="67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602</Words>
  <Application>Microsoft Office PowerPoint</Application>
  <PresentationFormat>Presentación en pantalla (4:3)</PresentationFormat>
  <Paragraphs>156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Aharoni</vt:lpstr>
      <vt:lpstr>Arial</vt:lpstr>
      <vt:lpstr>AspiraNar-Light</vt:lpstr>
      <vt:lpstr>AspiraNar-Medium</vt:lpstr>
      <vt:lpstr>Bodoni MT</vt:lpstr>
      <vt:lpstr>Brush Script MT</vt:lpstr>
      <vt:lpstr>Calibri</vt:lpstr>
      <vt:lpstr>Century Gothic</vt:lpstr>
      <vt:lpstr>Comic Sans MS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 6° AÑO BÁSICO SEMANA N° 26 FECHA : 25-09-2020</vt:lpstr>
      <vt:lpstr>Presentación de PowerPoint</vt:lpstr>
      <vt:lpstr>Reglas clases virtuales</vt:lpstr>
      <vt:lpstr>Importante:</vt:lpstr>
      <vt:lpstr>Inicio Activación Conocimientos Previos</vt:lpstr>
      <vt:lpstr>Motivación 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144</cp:revision>
  <dcterms:created xsi:type="dcterms:W3CDTF">2020-07-06T03:06:52Z</dcterms:created>
  <dcterms:modified xsi:type="dcterms:W3CDTF">2020-09-08T01:00:38Z</dcterms:modified>
</cp:coreProperties>
</file>