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256" r:id="rId4"/>
    <p:sldId id="295" r:id="rId5"/>
    <p:sldId id="294" r:id="rId6"/>
    <p:sldId id="258" r:id="rId7"/>
    <p:sldId id="306" r:id="rId8"/>
    <p:sldId id="307" r:id="rId9"/>
    <p:sldId id="308" r:id="rId10"/>
    <p:sldId id="309" r:id="rId11"/>
    <p:sldId id="297" r:id="rId12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13" autoAdjust="0"/>
    <p:restoredTop sz="86477" autoAdjust="0"/>
  </p:normalViewPr>
  <p:slideViewPr>
    <p:cSldViewPr>
      <p:cViewPr>
        <p:scale>
          <a:sx n="81" d="100"/>
          <a:sy n="81" d="100"/>
        </p:scale>
        <p:origin x="-10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20-09-2020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20-09-2020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1nDBUNUsK4u_CKJQQMHLTZJd8_IsltUuxMd0UtdC0lNo/edit" TargetMode="External"/><Relationship Id="rId3" Type="http://schemas.microsoft.com/office/2007/relationships/hdphoto" Target="../media/hdphoto3.wdp"/><Relationship Id="rId7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4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7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0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7.gif"/><Relationship Id="rId4" Type="http://schemas.openxmlformats.org/officeDocument/2006/relationships/hyperlink" Target="https://www.youtube.com/watch?v=bWsMJS0MVTo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1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gif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708920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CLASES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N°26</a:t>
            </a:r>
            <a:br>
              <a:rPr lang="es-CL" sz="2800" dirty="0"/>
            </a:br>
            <a:r>
              <a:rPr lang="es-CL" sz="2800" dirty="0"/>
              <a:t>FECHA :21/09/2020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259632" y="332656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saludable</a:t>
            </a:r>
            <a:endParaRPr lang="es-ES" sz="16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96" y="228600"/>
            <a:ext cx="1196468" cy="11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448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2483768" y="260648"/>
            <a:ext cx="4248472" cy="9361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TICKET DE SALIDA</a:t>
            </a:r>
          </a:p>
          <a:p>
            <a:pPr algn="ctr"/>
            <a:r>
              <a:rPr lang="es-CL" sz="2000" b="1" dirty="0" smtClean="0"/>
              <a:t>EFI</a:t>
            </a:r>
            <a:endParaRPr lang="es-CL" sz="2000" b="1" dirty="0"/>
          </a:p>
          <a:p>
            <a:pPr algn="ctr"/>
            <a:r>
              <a:rPr lang="es-CL" sz="2000" b="1" dirty="0"/>
              <a:t>SEMANA 26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126796" y="2082485"/>
            <a:ext cx="869686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/>
              <a:t>1)Describe con tus palabras el siguiente ejercicio.</a:t>
            </a:r>
          </a:p>
          <a:p>
            <a:endParaRPr lang="es-CL" sz="2000" dirty="0"/>
          </a:p>
          <a:p>
            <a:r>
              <a:rPr lang="es-CL" sz="2000" dirty="0"/>
              <a:t>2)</a:t>
            </a:r>
            <a:r>
              <a:rPr lang="es-ES_tradnl" sz="2000" dirty="0"/>
              <a:t> ¿Cuáles son los pasos que debo recordar para describir un ejercicio? </a:t>
            </a:r>
          </a:p>
          <a:p>
            <a:endParaRPr lang="es-CL" sz="2000" dirty="0"/>
          </a:p>
          <a:p>
            <a:r>
              <a:rPr lang="es-CL" sz="2000" dirty="0"/>
              <a:t>3)</a:t>
            </a:r>
            <a:r>
              <a:rPr lang="es-ES" sz="2000" dirty="0"/>
              <a:t>¿ 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qué sirve saber </a:t>
            </a:r>
            <a:r>
              <a:rPr lang="es-ES" sz="20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 </a:t>
            </a:r>
            <a:r>
              <a:rPr lang="es-ES" sz="2000" b="0" i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 </a:t>
            </a:r>
            <a:r>
              <a:rPr lang="es-E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determinado ejercicio? Y ¿Cuáles son sus beneficios?  </a:t>
            </a:r>
          </a:p>
          <a:p>
            <a:endParaRPr lang="es-CL" sz="1600" dirty="0"/>
          </a:p>
        </p:txBody>
      </p:sp>
      <p:sp>
        <p:nvSpPr>
          <p:cNvPr id="5" name="4 Rectángulo redondeado"/>
          <p:cNvSpPr/>
          <p:nvPr/>
        </p:nvSpPr>
        <p:spPr>
          <a:xfrm>
            <a:off x="5564006" y="5301208"/>
            <a:ext cx="3384376" cy="14401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Enviar fotografía de este ticket de salida al: </a:t>
            </a:r>
          </a:p>
          <a:p>
            <a:pPr algn="ctr"/>
            <a:r>
              <a:rPr lang="es-CL" dirty="0"/>
              <a:t>Correo: marcos.lucero@colegio-jeanpiaget.cl</a:t>
            </a:r>
          </a:p>
          <a:p>
            <a:pPr algn="ctr"/>
            <a:r>
              <a:rPr lang="es-CL" dirty="0"/>
              <a:t>Celular:+56964515300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194" y="186602"/>
            <a:ext cx="1254953" cy="108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153914" y="476672"/>
            <a:ext cx="1944216" cy="7941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CIERRE</a:t>
            </a:r>
          </a:p>
        </p:txBody>
      </p:sp>
      <p:pic>
        <p:nvPicPr>
          <p:cNvPr id="8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67" y="4869160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127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F0CC600-46C8-44D8-8ED8-218AC6EBC5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502302"/>
            <a:ext cx="1946048" cy="112092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2F469090-D923-4583-802F-647D8DAACB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382143"/>
            <a:ext cx="2531284" cy="125259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1A30C077-3663-4E39-84AA-0E4E7009D95E}"/>
              </a:ext>
            </a:extLst>
          </p:cNvPr>
          <p:cNvSpPr txBox="1"/>
          <p:nvPr/>
        </p:nvSpPr>
        <p:spPr>
          <a:xfrm>
            <a:off x="395536" y="4321710"/>
            <a:ext cx="78488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dirty="0"/>
              <a:t>Ticket de salida online </a:t>
            </a:r>
            <a:r>
              <a:rPr lang="es-CL" dirty="0">
                <a:hlinkClick r:id="rId8"/>
              </a:rPr>
              <a:t>https://docs.google.com/forms/d/1nDBUNUsK4u_CKJQQMHLTZJd8_IsltUuxMd0UtdC0lNo/edit</a:t>
            </a:r>
            <a:r>
              <a:rPr lang="es-C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8096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41" y="188640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5 Tabla">
            <a:extLst>
              <a:ext uri="{FF2B5EF4-FFF2-40B4-BE49-F238E27FC236}">
                <a16:creationId xmlns:a16="http://schemas.microsoft.com/office/drawing/2014/main" xmlns="" id="{958E4289-7691-4310-A1AC-B1557C8C7C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2471475"/>
              </p:ext>
            </p:extLst>
          </p:nvPr>
        </p:nvGraphicFramePr>
        <p:xfrm>
          <a:off x="827584" y="469501"/>
          <a:ext cx="8136904" cy="5182566"/>
        </p:xfrm>
        <a:graphic>
          <a:graphicData uri="http://schemas.openxmlformats.org/drawingml/2006/table">
            <a:tbl>
              <a:tblPr firstRow="1" firstCol="1" bandRow="1"/>
              <a:tblGrid>
                <a:gridCol w="25755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13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1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21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Educación Física  / 6° Básico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47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1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PROFESOR</a:t>
                      </a:r>
                      <a:endParaRPr lang="es-CL" sz="21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Marcos Lucero Lizama 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6473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1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PRIORIZACIÓN NIVEL 1</a:t>
                      </a:r>
                      <a:endParaRPr lang="es-CL" sz="21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_tradnl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s-ES_tradnl" sz="20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OA1</a:t>
                      </a:r>
                      <a:r>
                        <a:rPr lang="es-ES_tradnl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</a:t>
                      </a:r>
                      <a:r>
                        <a:rPr lang="es-E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Demostrar la aplicación de las habilidades motrices básicas adquiridas, en una variedad de actividades deportivas.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925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s-ES_tradnl" sz="2100" b="1" dirty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1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21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Describen cómo se ejecuta un determinado patrón de movimiento.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824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1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 /HABILIDADES</a:t>
                      </a:r>
                      <a:endParaRPr lang="es-CL" sz="21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000" dirty="0"/>
                        <a:t>Habilidades motrices básicas.</a:t>
                      </a:r>
                      <a:endParaRPr lang="es-CL" sz="2000" dirty="0"/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L" sz="2000" dirty="0"/>
                        <a:t>Ejecutar habilidades motoras básicas.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21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2100" b="1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Describir como se ejecuta un determinado patrón de movimiento. </a:t>
                      </a:r>
                      <a:endParaRPr lang="es-CL" sz="20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7648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100" b="1" dirty="0">
                          <a:effectLst/>
                          <a:latin typeface="+mn-lt"/>
                        </a:rPr>
                        <a:t>EVALUACIÓN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2100" b="1" dirty="0"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A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evaluará a través del</a:t>
                      </a:r>
                      <a:r>
                        <a:rPr lang="es-ES_tradnl" sz="200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ticket de salida </a:t>
                      </a:r>
                      <a:endParaRPr lang="es-CL" sz="2000" b="1" dirty="0">
                        <a:effectLst/>
                        <a:latin typeface="+mn-lt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2" r="12939"/>
          <a:stretch/>
        </p:blipFill>
        <p:spPr bwMode="auto">
          <a:xfrm>
            <a:off x="0" y="-39186"/>
            <a:ext cx="9144000" cy="689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29294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12623"/>
          <a:stretch/>
        </p:blipFill>
        <p:spPr bwMode="auto">
          <a:xfrm>
            <a:off x="31065" y="10950"/>
            <a:ext cx="9112935" cy="6889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4980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/>
              <a:t>Importante:</a:t>
            </a:r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50768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pic>
        <p:nvPicPr>
          <p:cNvPr id="6" name="Picture 8" descr="Film Camera Sticker by Martina Martian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1" y="1513729"/>
            <a:ext cx="2496377" cy="249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una cámara fotográfica, significa que debes mandar </a:t>
            </a:r>
            <a:r>
              <a:rPr lang="es-CL" b="1" dirty="0">
                <a:solidFill>
                  <a:prstClr val="black"/>
                </a:solidFill>
              </a:rPr>
              <a:t>reporte sólo de esa actividad (una foto de la actividad)</a:t>
            </a:r>
          </a:p>
        </p:txBody>
      </p:sp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, significa que debes </a:t>
            </a:r>
            <a:r>
              <a:rPr lang="es-CL" b="1" dirty="0">
                <a:solidFill>
                  <a:prstClr val="black"/>
                </a:solidFill>
              </a:rPr>
              <a:t>realizar los ejercicios de la guía.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112557"/>
            <a:ext cx="986819" cy="85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0F56123C-5C4D-46F4-B2BD-53A7851CFD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42223"/>
            <a:ext cx="1746912" cy="13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8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199" y="260648"/>
            <a:ext cx="8278635" cy="648072"/>
          </a:xfrm>
        </p:spPr>
        <p:txBody>
          <a:bodyPr>
            <a:normAutofit fontScale="90000"/>
          </a:bodyPr>
          <a:lstStyle/>
          <a:p>
            <a:r>
              <a:rPr lang="es-CL" dirty="0"/>
              <a:t>Inicio</a:t>
            </a:r>
            <a:br>
              <a:rPr lang="es-CL" dirty="0"/>
            </a:br>
            <a:r>
              <a:rPr lang="es-CL" dirty="0"/>
              <a:t>Motivación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983109"/>
              </p:ext>
            </p:extLst>
          </p:nvPr>
        </p:nvGraphicFramePr>
        <p:xfrm>
          <a:off x="107504" y="1308524"/>
          <a:ext cx="8928992" cy="5608320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444997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1 </a:t>
                      </a:r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r>
                        <a:rPr lang="es-E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Describen cómo se ejecuta un determinado patrón de movimiento.</a:t>
                      </a:r>
                    </a:p>
                    <a:p>
                      <a:endParaRPr lang="es-ES" sz="20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Descripción: 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 descripción es un discurso (oral o escrito) </a:t>
                      </a:r>
                      <a:r>
                        <a:rPr lang="es-E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que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detalla y explica las características de un lugar, persona, animal, cosa o situación. Por </a:t>
                      </a:r>
                      <a:r>
                        <a:rPr lang="es-E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ejemplo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Era un lugar enorme, muy luminoso y con una vista privilegiada</a:t>
                      </a:r>
                      <a:endParaRPr lang="es-CL" sz="18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b="1" dirty="0">
                          <a:latin typeface="+mn-lt"/>
                        </a:rPr>
                        <a:t>Ejecutar: </a:t>
                      </a:r>
                      <a:r>
                        <a:rPr lang="es-CL" sz="1800" dirty="0">
                          <a:latin typeface="+mn-lt"/>
                        </a:rPr>
                        <a:t>Realizar o llevar acabo una acción o proyecto.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800" dirty="0">
                          <a:latin typeface="+mn-lt"/>
                        </a:rPr>
                        <a:t> </a:t>
                      </a:r>
                    </a:p>
                    <a:p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¿Cuáles son los patrones de movimiento?</a:t>
                      </a:r>
                    </a:p>
                    <a:p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 refiere a una serie de acciones o </a:t>
                      </a:r>
                      <a:r>
                        <a:rPr lang="es-ES" sz="1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movimientos</a:t>
                      </a:r>
                      <a:r>
                        <a:rPr lang="es-E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organizados en una secuencia algorítmica, cuya combinación permite el ejercicio de la función motriz que requiere estabilidad y permanencia en el repertorio motor del ser humano.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+mn-lt"/>
                        </a:rPr>
                        <a:t>Observemos el siguiente video de como se explica y describe un ejercicio.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+mn-lt"/>
                          <a:hlinkClick r:id="rId4"/>
                        </a:rPr>
                        <a:t>https://www.youtube.com/watch?v=bWsMJS0MVTo</a:t>
                      </a:r>
                      <a:r>
                        <a:rPr lang="es-CL" sz="2000" dirty="0">
                          <a:latin typeface="+mn-lt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algn="l"/>
                      <a:endParaRPr lang="es-E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41" y="5680082"/>
            <a:ext cx="2093218" cy="117791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45"/>
            <a:ext cx="2051720" cy="1181791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676" y="5445223"/>
            <a:ext cx="1591056" cy="1415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32682" y="260648"/>
            <a:ext cx="8278635" cy="648072"/>
          </a:xfrm>
        </p:spPr>
        <p:txBody>
          <a:bodyPr>
            <a:normAutofit fontScale="90000"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99702"/>
              </p:ext>
            </p:extLst>
          </p:nvPr>
        </p:nvGraphicFramePr>
        <p:xfrm>
          <a:off x="68288" y="908720"/>
          <a:ext cx="8928992" cy="5882640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340745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1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Describen cómo se ejecuta un determinado patrón de movimiento.</a:t>
                      </a:r>
                    </a:p>
                    <a:p>
                      <a:pPr algn="ctr"/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+mn-lt"/>
                        </a:rPr>
                        <a:t>1.-Observa la siguiente animación y completemos el recuadro.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algn="l"/>
                      <a:endParaRPr lang="es-E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6D64060-86D4-4CAA-96C1-1B6F1DAAE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3" y="5683262"/>
            <a:ext cx="1844984" cy="10382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0445"/>
            <a:ext cx="1449911" cy="83514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A11FEF73-AB14-474D-A4DB-A3BE8AF39A6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432" y="5502950"/>
            <a:ext cx="1591056" cy="1177918"/>
          </a:xfrm>
          <a:prstGeom prst="rect">
            <a:avLst/>
          </a:prstGeom>
        </p:spPr>
      </p:pic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8AEC10DA-38D9-4824-B5DF-73C64E2C3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0423417"/>
              </p:ext>
            </p:extLst>
          </p:nvPr>
        </p:nvGraphicFramePr>
        <p:xfrm>
          <a:off x="427746" y="2208542"/>
          <a:ext cx="8171766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0488">
                  <a:extLst>
                    <a:ext uri="{9D8B030D-6E8A-4147-A177-3AD203B41FA5}">
                      <a16:colId xmlns:a16="http://schemas.microsoft.com/office/drawing/2014/main" xmlns="" val="2756902852"/>
                    </a:ext>
                  </a:extLst>
                </a:gridCol>
                <a:gridCol w="1619629">
                  <a:extLst>
                    <a:ext uri="{9D8B030D-6E8A-4147-A177-3AD203B41FA5}">
                      <a16:colId xmlns:a16="http://schemas.microsoft.com/office/drawing/2014/main" xmlns="" val="305589604"/>
                    </a:ext>
                  </a:extLst>
                </a:gridCol>
                <a:gridCol w="2767433">
                  <a:extLst>
                    <a:ext uri="{9D8B030D-6E8A-4147-A177-3AD203B41FA5}">
                      <a16:colId xmlns:a16="http://schemas.microsoft.com/office/drawing/2014/main" xmlns="" val="3977081639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xmlns="" val="114106384"/>
                    </a:ext>
                  </a:extLst>
                </a:gridCol>
              </a:tblGrid>
              <a:tr h="506417">
                <a:tc>
                  <a:txBody>
                    <a:bodyPr/>
                    <a:lstStyle/>
                    <a:p>
                      <a:r>
                        <a:rPr lang="es-CL" dirty="0"/>
                        <a:t>Animación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Nombre del deporte o disciplina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Descripción y ejecución del ejercicio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Objetivo del ejercicio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1368716"/>
                  </a:ext>
                </a:extLst>
              </a:tr>
              <a:tr h="1256619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Realizar boteo continuamente sobre el piso con la mano derecha sin perder el control del balón utilizando la palma y dedos de la mano.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64427510"/>
                  </a:ext>
                </a:extLst>
              </a:tr>
            </a:tbl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A2831236-AC2D-4177-9B6F-011E75BA88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607943"/>
            <a:ext cx="1244699" cy="154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572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32682" y="169294"/>
            <a:ext cx="8278635" cy="648072"/>
          </a:xfrm>
        </p:spPr>
        <p:txBody>
          <a:bodyPr>
            <a:normAutofit fontScale="90000"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1316437"/>
              </p:ext>
            </p:extLst>
          </p:nvPr>
        </p:nvGraphicFramePr>
        <p:xfrm>
          <a:off x="107503" y="980734"/>
          <a:ext cx="8928992" cy="5746660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746660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2</a:t>
                      </a:r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+mn-lt"/>
                        </a:rPr>
                        <a:t>1.-Observa las siguientes animaciones y realiza una descripción del ejercicios..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algn="l"/>
                      <a:endParaRPr lang="es-E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1"/>
            <a:ext cx="1403648" cy="835149"/>
          </a:xfrm>
          <a:prstGeom prst="rect">
            <a:avLst/>
          </a:prstGeom>
        </p:spPr>
      </p:pic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8AEC10DA-38D9-4824-B5DF-73C64E2C3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9816636"/>
              </p:ext>
            </p:extLst>
          </p:nvPr>
        </p:nvGraphicFramePr>
        <p:xfrm>
          <a:off x="107504" y="1700808"/>
          <a:ext cx="88443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75690285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305589604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3977081639"/>
                    </a:ext>
                  </a:extLst>
                </a:gridCol>
                <a:gridCol w="1715563">
                  <a:extLst>
                    <a:ext uri="{9D8B030D-6E8A-4147-A177-3AD203B41FA5}">
                      <a16:colId xmlns:a16="http://schemas.microsoft.com/office/drawing/2014/main" xmlns="" val="114106384"/>
                    </a:ext>
                  </a:extLst>
                </a:gridCol>
              </a:tblGrid>
              <a:tr h="1004322">
                <a:tc>
                  <a:txBody>
                    <a:bodyPr/>
                    <a:lstStyle/>
                    <a:p>
                      <a:r>
                        <a:rPr lang="es-CL" dirty="0"/>
                        <a:t>Animación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Nombre del deporte o disciplina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Descripción y ejecución del ejercicio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Objetivo del ejercicio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1368716"/>
                  </a:ext>
                </a:extLst>
              </a:tr>
              <a:tr h="2812102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3389251"/>
                  </a:ext>
                </a:extLst>
              </a:tr>
            </a:tbl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06C0E05-8603-4D27-9EF8-8D26890BF1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2852936"/>
            <a:ext cx="2844316" cy="34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657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32682" y="169294"/>
            <a:ext cx="8278635" cy="648072"/>
          </a:xfrm>
        </p:spPr>
        <p:txBody>
          <a:bodyPr>
            <a:normAutofit fontScale="90000"/>
          </a:bodyPr>
          <a:lstStyle/>
          <a:p>
            <a:r>
              <a:rPr lang="es-CL" dirty="0"/>
              <a:t>Desarrollo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842855"/>
              </p:ext>
            </p:extLst>
          </p:nvPr>
        </p:nvGraphicFramePr>
        <p:xfrm>
          <a:off x="107503" y="980734"/>
          <a:ext cx="8928992" cy="5746660"/>
        </p:xfrm>
        <a:graphic>
          <a:graphicData uri="http://schemas.openxmlformats.org/drawingml/2006/table">
            <a:tbl>
              <a:tblPr/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3668898835"/>
                    </a:ext>
                  </a:extLst>
                </a:gridCol>
              </a:tblGrid>
              <a:tr h="5746660">
                <a:tc>
                  <a:txBody>
                    <a:bodyPr/>
                    <a:lstStyle/>
                    <a:p>
                      <a:pPr algn="ctr"/>
                      <a:r>
                        <a:rPr lang="es-CL" sz="2000" b="1" u="sng" dirty="0">
                          <a:latin typeface="+mn-lt"/>
                        </a:rPr>
                        <a:t>Actividad 2</a:t>
                      </a:r>
                      <a:endParaRPr lang="es-CL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2000" dirty="0">
                          <a:latin typeface="+mn-lt"/>
                        </a:rPr>
                        <a:t>1.-Observa las siguientes animaciones y realiza una descripción del ejercicios..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2000" dirty="0">
                        <a:latin typeface="+mn-lt"/>
                      </a:endParaRPr>
                    </a:p>
                    <a:p>
                      <a:pPr algn="l"/>
                      <a:endParaRPr lang="es-ES" sz="2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576190642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53AA9904-B031-44B7-86A2-935288B03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1"/>
            <a:ext cx="1403648" cy="835149"/>
          </a:xfrm>
          <a:prstGeom prst="rect">
            <a:avLst/>
          </a:prstGeom>
        </p:spPr>
      </p:pic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xmlns="" id="{8AEC10DA-38D9-4824-B5DF-73C64E2C3F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24959"/>
              </p:ext>
            </p:extLst>
          </p:nvPr>
        </p:nvGraphicFramePr>
        <p:xfrm>
          <a:off x="133847" y="1700808"/>
          <a:ext cx="884435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xmlns="" val="2756902852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305589604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xmlns="" val="3977081639"/>
                    </a:ext>
                  </a:extLst>
                </a:gridCol>
                <a:gridCol w="1715563">
                  <a:extLst>
                    <a:ext uri="{9D8B030D-6E8A-4147-A177-3AD203B41FA5}">
                      <a16:colId xmlns:a16="http://schemas.microsoft.com/office/drawing/2014/main" xmlns="" val="114106384"/>
                    </a:ext>
                  </a:extLst>
                </a:gridCol>
              </a:tblGrid>
              <a:tr h="1004322">
                <a:tc>
                  <a:txBody>
                    <a:bodyPr/>
                    <a:lstStyle/>
                    <a:p>
                      <a:r>
                        <a:rPr lang="es-CL" dirty="0"/>
                        <a:t>Animación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Nombre del deporte o disciplina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Descripción y ejecución del ejercicio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Objetivo del ejercicio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81368716"/>
                  </a:ext>
                </a:extLst>
              </a:tr>
              <a:tr h="2812102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  <a:p>
                      <a:endParaRPr lang="es-CL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63389251"/>
                  </a:ext>
                </a:extLst>
              </a:tr>
            </a:tbl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25B4368-9519-4D66-8921-219EDE861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8" y="3033464"/>
            <a:ext cx="2822026" cy="33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6389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3113</TotalTime>
  <Words>415</Words>
  <Application>Microsoft Office PowerPoint</Application>
  <PresentationFormat>Presentación en pantalla (4:3)</PresentationFormat>
  <Paragraphs>134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2" baseType="lpstr">
      <vt:lpstr>Tema de Office</vt:lpstr>
      <vt:lpstr>1_Tema de Office</vt:lpstr>
      <vt:lpstr>PLANIFICACIÓN  CLASES VIRTUALES SEMANA N°26 FECHA :21/09/2020</vt:lpstr>
      <vt:lpstr>Presentación de PowerPoint</vt:lpstr>
      <vt:lpstr>Presentación de PowerPoint</vt:lpstr>
      <vt:lpstr>Presentación de PowerPoint</vt:lpstr>
      <vt:lpstr>Importante:</vt:lpstr>
      <vt:lpstr>Inicio Motivación</vt:lpstr>
      <vt:lpstr>Desarrollo </vt:lpstr>
      <vt:lpstr>Desarrollo </vt:lpstr>
      <vt:lpstr>Desarrollo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Colegio Jean Piaget</cp:lastModifiedBy>
  <cp:revision>149</cp:revision>
  <dcterms:created xsi:type="dcterms:W3CDTF">2020-07-06T03:06:52Z</dcterms:created>
  <dcterms:modified xsi:type="dcterms:W3CDTF">2020-09-20T22:36:18Z</dcterms:modified>
</cp:coreProperties>
</file>