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93" r:id="rId10"/>
    <p:sldId id="303" r:id="rId11"/>
    <p:sldId id="301" r:id="rId12"/>
    <p:sldId id="291" r:id="rId13"/>
    <p:sldId id="292" r:id="rId14"/>
    <p:sldId id="302" r:id="rId15"/>
    <p:sldId id="278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ad1h8fSqSz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N°26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SEPTEMBER 22 </a:t>
            </a:r>
            <a:r>
              <a:rPr lang="es-CL" dirty="0" err="1" smtClean="0">
                <a:latin typeface="Comic Sans MS" panose="030F0702030302020204" pitchFamily="66" charset="0"/>
              </a:rPr>
              <a:t>nd</a:t>
            </a:r>
            <a:r>
              <a:rPr lang="es-CL" dirty="0" smtClean="0">
                <a:latin typeface="Comic Sans MS" panose="030F0702030302020204" pitchFamily="66" charset="0"/>
              </a:rPr>
              <a:t>, </a:t>
            </a:r>
            <a:r>
              <a:rPr lang="es-CL" dirty="0" smtClean="0">
                <a:latin typeface="Comic Sans MS" panose="030F0702030302020204" pitchFamily="66" charset="0"/>
              </a:rPr>
              <a:t>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787" y="130628"/>
            <a:ext cx="8364190" cy="67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20" y="394836"/>
            <a:ext cx="8985461" cy="62672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26418" y="1567543"/>
            <a:ext cx="2563593" cy="499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8024014" y="2881539"/>
            <a:ext cx="2563593" cy="499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5142411" y="2868281"/>
            <a:ext cx="2563593" cy="499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2426418" y="2793328"/>
            <a:ext cx="2563593" cy="499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8024015" y="1493520"/>
            <a:ext cx="2563593" cy="499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5294811" y="1450574"/>
            <a:ext cx="2563593" cy="499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2426418" y="4358176"/>
            <a:ext cx="2563593" cy="499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/>
          <p:cNvSpPr/>
          <p:nvPr/>
        </p:nvSpPr>
        <p:spPr>
          <a:xfrm>
            <a:off x="5282403" y="4423235"/>
            <a:ext cx="2563593" cy="499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5294811" y="5840942"/>
            <a:ext cx="2563593" cy="499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/>
          <p:cNvSpPr/>
          <p:nvPr/>
        </p:nvSpPr>
        <p:spPr>
          <a:xfrm>
            <a:off x="2426418" y="5778137"/>
            <a:ext cx="2563593" cy="499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2103120" y="6340159"/>
            <a:ext cx="2563593" cy="3377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14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419381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791" y="-254286"/>
            <a:ext cx="2426418" cy="2200847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367246" y="5597435"/>
            <a:ext cx="10972800" cy="4525963"/>
          </a:xfrm>
        </p:spPr>
        <p:txBody>
          <a:bodyPr/>
          <a:lstStyle/>
          <a:p>
            <a:r>
              <a:rPr lang="es-MX" dirty="0">
                <a:hlinkClick r:id="rId4"/>
              </a:rPr>
              <a:t>https://www.youtube.com/watch?v=ad1h8fSqSzw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6093" t="19197" r="38084" b="25624"/>
          <a:stretch/>
        </p:blipFill>
        <p:spPr>
          <a:xfrm>
            <a:off x="2464525" y="1489324"/>
            <a:ext cx="7262949" cy="40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3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Read</a:t>
            </a:r>
            <a:r>
              <a:rPr lang="es-MX" dirty="0" smtClean="0"/>
              <a:t> and </a:t>
            </a:r>
            <a:r>
              <a:rPr lang="es-MX" dirty="0" err="1" smtClean="0"/>
              <a:t>repeat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 err="1" smtClean="0"/>
              <a:t>One-two</a:t>
            </a:r>
            <a:r>
              <a:rPr lang="es-MX" sz="3600" dirty="0"/>
              <a:t>, </a:t>
            </a:r>
            <a:r>
              <a:rPr lang="es-MX" sz="3600" dirty="0" err="1"/>
              <a:t>buckle</a:t>
            </a:r>
            <a:r>
              <a:rPr lang="es-MX" sz="3600" dirty="0"/>
              <a:t> </a:t>
            </a:r>
            <a:r>
              <a:rPr lang="es-MX" sz="3600" dirty="0" err="1"/>
              <a:t>my</a:t>
            </a:r>
            <a:r>
              <a:rPr lang="es-MX" sz="3600" dirty="0"/>
              <a:t> </a:t>
            </a:r>
            <a:r>
              <a:rPr lang="es-MX" sz="3600" dirty="0" err="1"/>
              <a:t>shoe</a:t>
            </a:r>
            <a:r>
              <a:rPr lang="es-MX" sz="3600" dirty="0"/>
              <a:t>;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Three-four</a:t>
            </a:r>
            <a:r>
              <a:rPr lang="es-MX" sz="3600" dirty="0"/>
              <a:t>, </a:t>
            </a:r>
            <a:r>
              <a:rPr lang="es-MX" sz="3600" dirty="0" err="1" smtClean="0"/>
              <a:t>shut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/>
              <a:t>door</a:t>
            </a:r>
            <a:r>
              <a:rPr lang="es-MX" sz="3600" dirty="0"/>
              <a:t>;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Five-six</a:t>
            </a:r>
            <a:r>
              <a:rPr lang="es-MX" sz="3600" dirty="0"/>
              <a:t>, pick up </a:t>
            </a:r>
            <a:r>
              <a:rPr lang="es-MX" sz="3600" dirty="0" err="1"/>
              <a:t>sticks</a:t>
            </a:r>
            <a:r>
              <a:rPr lang="es-MX" sz="3600" dirty="0"/>
              <a:t>.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Seven-eight</a:t>
            </a:r>
            <a:r>
              <a:rPr lang="es-MX" sz="3600" dirty="0"/>
              <a:t>, lay </a:t>
            </a:r>
            <a:r>
              <a:rPr lang="es-MX" sz="3600" dirty="0" err="1"/>
              <a:t>them</a:t>
            </a:r>
            <a:r>
              <a:rPr lang="es-MX" sz="3600" dirty="0"/>
              <a:t> </a:t>
            </a:r>
            <a:r>
              <a:rPr lang="es-MX" sz="3600" dirty="0" err="1"/>
              <a:t>straight</a:t>
            </a:r>
            <a:r>
              <a:rPr lang="es-MX" sz="3600" dirty="0"/>
              <a:t>;</a:t>
            </a:r>
          </a:p>
          <a:p>
            <a:pPr algn="ctr"/>
            <a:r>
              <a:rPr lang="es-MX" sz="3600" dirty="0" err="1"/>
              <a:t>Nine</a:t>
            </a:r>
            <a:r>
              <a:rPr lang="es-MX" sz="3600" dirty="0"/>
              <a:t>-ten, a </a:t>
            </a:r>
            <a:r>
              <a:rPr lang="es-MX" sz="3600" dirty="0" err="1"/>
              <a:t>big</a:t>
            </a:r>
            <a:r>
              <a:rPr lang="es-MX" sz="3600" dirty="0"/>
              <a:t> </a:t>
            </a:r>
            <a:r>
              <a:rPr lang="es-MX" sz="3600" dirty="0" err="1"/>
              <a:t>fat</a:t>
            </a:r>
            <a:r>
              <a:rPr lang="es-MX" sz="3600" dirty="0"/>
              <a:t> </a:t>
            </a:r>
            <a:r>
              <a:rPr lang="es-MX" sz="3600" dirty="0" err="1"/>
              <a:t>hen</a:t>
            </a:r>
            <a:r>
              <a:rPr lang="es-MX" sz="3600" dirty="0" smtClean="0"/>
              <a:t>;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8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Now</a:t>
            </a:r>
            <a:r>
              <a:rPr lang="es-MX" dirty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turn</a:t>
            </a:r>
            <a:r>
              <a:rPr lang="es-MX" dirty="0" smtClean="0"/>
              <a:t>, 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rhyme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 err="1" smtClean="0"/>
              <a:t>One-two</a:t>
            </a:r>
            <a:endParaRPr lang="es-MX" sz="3600" dirty="0" smtClean="0"/>
          </a:p>
          <a:p>
            <a:pPr algn="ctr"/>
            <a:r>
              <a:rPr lang="es-MX" sz="3600" dirty="0" err="1" smtClean="0"/>
              <a:t>Three-four</a:t>
            </a:r>
            <a:r>
              <a:rPr lang="es-MX" sz="3600" dirty="0"/>
              <a:t>,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Five-six</a:t>
            </a:r>
            <a:r>
              <a:rPr lang="es-MX" sz="3600" dirty="0"/>
              <a:t>,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Seven-eight</a:t>
            </a:r>
            <a:r>
              <a:rPr lang="es-MX" sz="3600" dirty="0"/>
              <a:t>, </a:t>
            </a:r>
            <a:endParaRPr lang="es-MX" sz="3600" dirty="0" smtClean="0"/>
          </a:p>
          <a:p>
            <a:pPr algn="ctr"/>
            <a:r>
              <a:rPr lang="es-MX" sz="3600" dirty="0" err="1" smtClean="0"/>
              <a:t>Nine</a:t>
            </a:r>
            <a:r>
              <a:rPr lang="es-MX" sz="3600" dirty="0" smtClean="0"/>
              <a:t>-ten</a:t>
            </a:r>
            <a:r>
              <a:rPr lang="es-MX" sz="3600" dirty="0"/>
              <a:t>, </a:t>
            </a:r>
            <a:endParaRPr lang="es-MX" sz="36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26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Word </a:t>
            </a:r>
            <a:r>
              <a:rPr lang="es-CL" sz="2800" dirty="0" err="1" smtClean="0">
                <a:solidFill>
                  <a:schemeClr val="tx1"/>
                </a:solidFill>
              </a:rPr>
              <a:t>rhymes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with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six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AutoNum type="alphaLcParenR"/>
            </a:pPr>
            <a:r>
              <a:rPr lang="es-CL" sz="2800" dirty="0" err="1" smtClean="0">
                <a:solidFill>
                  <a:schemeClr val="tx1"/>
                </a:solidFill>
              </a:rPr>
              <a:t>seven</a:t>
            </a:r>
            <a:r>
              <a:rPr lang="es-CL" sz="2800" dirty="0" smtClean="0">
                <a:solidFill>
                  <a:schemeClr val="tx1"/>
                </a:solidFill>
              </a:rPr>
              <a:t>                 b) </a:t>
            </a:r>
            <a:r>
              <a:rPr lang="es-CL" sz="2800" dirty="0" err="1" smtClean="0">
                <a:solidFill>
                  <a:schemeClr val="tx1"/>
                </a:solidFill>
              </a:rPr>
              <a:t>stick</a:t>
            </a:r>
            <a:r>
              <a:rPr lang="es-CL" sz="2800" dirty="0" smtClean="0">
                <a:solidFill>
                  <a:schemeClr val="tx1"/>
                </a:solidFill>
              </a:rPr>
              <a:t>               c) </a:t>
            </a:r>
            <a:r>
              <a:rPr lang="es-CL" sz="2800" dirty="0" err="1" smtClean="0">
                <a:solidFill>
                  <a:schemeClr val="tx1"/>
                </a:solidFill>
              </a:rPr>
              <a:t>when</a:t>
            </a:r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AutoNum type="alphaLcParenR"/>
            </a:pPr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 </a:t>
            </a:r>
            <a:r>
              <a:rPr lang="es-CL" sz="2800" dirty="0" err="1" smtClean="0">
                <a:solidFill>
                  <a:schemeClr val="tx1"/>
                </a:solidFill>
              </a:rPr>
              <a:t>What</a:t>
            </a:r>
            <a:r>
              <a:rPr lang="es-CL" sz="2800" dirty="0" smtClean="0">
                <a:solidFill>
                  <a:schemeClr val="tx1"/>
                </a:solidFill>
              </a:rPr>
              <a:t> Word </a:t>
            </a:r>
            <a:r>
              <a:rPr lang="es-CL" sz="2800" dirty="0" err="1" smtClean="0">
                <a:solidFill>
                  <a:schemeClr val="tx1"/>
                </a:solidFill>
              </a:rPr>
              <a:t>rhymes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with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eight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a) </a:t>
            </a:r>
            <a:r>
              <a:rPr lang="es-CL" sz="2800" dirty="0" err="1" smtClean="0">
                <a:solidFill>
                  <a:schemeClr val="tx1"/>
                </a:solidFill>
              </a:rPr>
              <a:t>Tree</a:t>
            </a:r>
            <a:r>
              <a:rPr lang="es-CL" sz="2800" dirty="0" smtClean="0">
                <a:solidFill>
                  <a:schemeClr val="tx1"/>
                </a:solidFill>
              </a:rPr>
              <a:t>                      b) </a:t>
            </a:r>
            <a:r>
              <a:rPr lang="es-CL" sz="2800" dirty="0" err="1" smtClean="0">
                <a:solidFill>
                  <a:schemeClr val="tx1"/>
                </a:solidFill>
              </a:rPr>
              <a:t>sick</a:t>
            </a:r>
            <a:r>
              <a:rPr lang="es-CL" sz="2800" dirty="0" smtClean="0">
                <a:solidFill>
                  <a:schemeClr val="tx1"/>
                </a:solidFill>
              </a:rPr>
              <a:t>                    c) </a:t>
            </a:r>
            <a:r>
              <a:rPr lang="es-CL" sz="2800" dirty="0" err="1" smtClean="0">
                <a:solidFill>
                  <a:schemeClr val="tx1"/>
                </a:solidFill>
              </a:rPr>
              <a:t>straight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</a:t>
            </a:r>
            <a:r>
              <a:rPr lang="es-CL" sz="2800" dirty="0" err="1" smtClean="0">
                <a:solidFill>
                  <a:schemeClr val="tx1"/>
                </a:solidFill>
              </a:rPr>
              <a:t>Find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words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that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rhymes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with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two</a:t>
            </a:r>
            <a:r>
              <a:rPr lang="es-CL" sz="2800" dirty="0" smtClean="0">
                <a:solidFill>
                  <a:schemeClr val="tx1"/>
                </a:solidFill>
              </a:rPr>
              <a:t> and </a:t>
            </a:r>
            <a:r>
              <a:rPr lang="es-CL" sz="2800" dirty="0" err="1" smtClean="0">
                <a:solidFill>
                  <a:schemeClr val="tx1"/>
                </a:solidFill>
              </a:rPr>
              <a:t>four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53000" y="4351844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28" y="1050504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71996"/>
              </p:ext>
            </p:extLst>
          </p:nvPr>
        </p:nvGraphicFramePr>
        <p:xfrm>
          <a:off x="469408" y="548641"/>
          <a:ext cx="11347454" cy="6173560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Demostrar comprensión de ideas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generales e información explícita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textos orales adaptados y auténticos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simples, literarios y no literarios,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diversos formatos audiovisuales (como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exposiciones orales, conversaciones,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descripciones, instrucciones,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procedimientos, narraciones, rimas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juegos de palabras, canciones), acerca de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variados (experiencias personales,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de otras asignaturas, del contexto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inmediato, de actualidad e interés global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 de otras culturas) y que contienen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unciones del año.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Repiten canciones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rimas tradicionales de países de habla inglesa. </a:t>
                      </a:r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Numbers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 to 50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Repiten canciones y rimas tradicionales de países de habla inglesa.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56048" y="-268016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err="1" smtClean="0"/>
              <a:t>Numbers</a:t>
            </a:r>
            <a:r>
              <a:rPr lang="es-MX" dirty="0" smtClean="0"/>
              <a:t> 1- 50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Repiten </a:t>
            </a:r>
            <a:r>
              <a:rPr lang="es-MX" sz="3600" dirty="0"/>
              <a:t>canciones y rimas tradicionales de países de habla inglesa. 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28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September</a:t>
            </a:r>
            <a:r>
              <a:rPr lang="es-MX" sz="2400" dirty="0" smtClean="0"/>
              <a:t> 22 </a:t>
            </a:r>
            <a:r>
              <a:rPr lang="es-MX" sz="2400" dirty="0" err="1"/>
              <a:t>n</a:t>
            </a:r>
            <a:r>
              <a:rPr lang="es-MX" sz="2400" dirty="0" err="1" smtClean="0"/>
              <a:t>d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trabajaremos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números del 1 al 50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pero primero necesito que me ayudes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cantar la siguiente canción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55" y="2933568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009" y="-247208"/>
            <a:ext cx="2426418" cy="22008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7477" t="20113" r="37516" b="29887"/>
          <a:stretch/>
        </p:blipFill>
        <p:spPr>
          <a:xfrm>
            <a:off x="6600550" y="1393057"/>
            <a:ext cx="4867836" cy="307136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675839" y="5113475"/>
            <a:ext cx="4882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https://www.youtube.com/watch?v=VHwlKl5SsHc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Numbers</a:t>
            </a:r>
            <a:r>
              <a:rPr lang="es-MX" dirty="0" smtClean="0"/>
              <a:t> 1- 50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286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7684" t="16122" r="9076" b="9284"/>
          <a:stretch/>
        </p:blipFill>
        <p:spPr>
          <a:xfrm>
            <a:off x="1882588" y="1237130"/>
            <a:ext cx="8767483" cy="51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0335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581</Words>
  <Application>Microsoft Office PowerPoint</Application>
  <PresentationFormat>Panorámica</PresentationFormat>
  <Paragraphs>87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6° GRADE ONLINE CLASS WEEK N°26 DATE: SEPTEMBER 22 nd, 2020</vt:lpstr>
      <vt:lpstr>Presentación de PowerPoint</vt:lpstr>
      <vt:lpstr>Reglas de la clase virtual </vt:lpstr>
      <vt:lpstr>Presentación de PowerPoint</vt:lpstr>
      <vt:lpstr>Importante </vt:lpstr>
      <vt:lpstr>Inicio</vt:lpstr>
      <vt:lpstr>Numbers 1- 50</vt:lpstr>
      <vt:lpstr>MOTIVACIÓN</vt:lpstr>
      <vt:lpstr>Numbers 1- 50</vt:lpstr>
      <vt:lpstr>Presentación de PowerPoint</vt:lpstr>
      <vt:lpstr>Presentación de PowerPoint</vt:lpstr>
      <vt:lpstr>Listen and watch the next rhyme </vt:lpstr>
      <vt:lpstr>Read and repeat the rhyme </vt:lpstr>
      <vt:lpstr>Now is your turn, complete the rhyme</vt:lpstr>
      <vt:lpstr>EXIT TICKET 26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45</cp:revision>
  <dcterms:created xsi:type="dcterms:W3CDTF">2020-08-03T02:54:47Z</dcterms:created>
  <dcterms:modified xsi:type="dcterms:W3CDTF">2020-09-08T01:40:39Z</dcterms:modified>
</cp:coreProperties>
</file>