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349" r:id="rId5"/>
    <p:sldId id="339" r:id="rId6"/>
    <p:sldId id="307" r:id="rId7"/>
    <p:sldId id="357" r:id="rId8"/>
    <p:sldId id="358" r:id="rId9"/>
    <p:sldId id="359" r:id="rId10"/>
    <p:sldId id="355" r:id="rId11"/>
    <p:sldId id="360" r:id="rId12"/>
    <p:sldId id="361" r:id="rId13"/>
    <p:sldId id="362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s://forms.gle/TkU4gUQoVXEX6tVp9" TargetMode="Externa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2.wd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Jueves 24 de Septiembre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ADORNO DIECIOCHERO CAMPANA - Socodis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7" y="116632"/>
            <a:ext cx="1351253" cy="13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RNO DIECIOCHERO GLOBO - Socodis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02" y="1365"/>
            <a:ext cx="1609785" cy="16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OTO, we're not in Kansas anymore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64" y="3981848"/>
            <a:ext cx="2686381" cy="14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45468" r="61231" b="19908"/>
          <a:stretch/>
        </p:blipFill>
        <p:spPr bwMode="auto">
          <a:xfrm>
            <a:off x="2677067" y="2659938"/>
            <a:ext cx="3701372" cy="253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51289" y="1359656"/>
            <a:ext cx="83529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Escribe la operación que permite calcular el número decimal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09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97" y="45091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iceo Industrial \&quot;Agustín Edwards Ross\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" y="11114"/>
            <a:ext cx="1129345" cy="11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t="25523" r="17946" b="20608"/>
          <a:stretch/>
        </p:blipFill>
        <p:spPr bwMode="auto">
          <a:xfrm>
            <a:off x="207671" y="2204864"/>
            <a:ext cx="8712968" cy="361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59532" y="951668"/>
            <a:ext cx="76688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Escribe como fracción y número decimal cada región presentada:</a:t>
            </a:r>
            <a:endParaRPr lang="es-CL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09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19" y="486916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iceo Industrial \&quot;Agustín Edwards Ross\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59"/>
            <a:ext cx="955016" cy="96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23528" y="4149080"/>
            <a:ext cx="849694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772816"/>
            <a:ext cx="8496944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algn="just"/>
            <a:r>
              <a:rPr lang="es-CL" dirty="0" smtClean="0"/>
              <a:t>1) Francisco ha comprado 7/4 de kilo de manzanas y, Marisol 1,5 kilos ¿Quién ha comprado más?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2) De una botella que contenía un litro de agua. Juan bebió ¼. Expresa en número decimal la cantidad de agua que queda en la botella.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899592" y="161120"/>
            <a:ext cx="69847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prstClr val="black"/>
                </a:solidFill>
                <a:ea typeface="+mj-ea"/>
                <a:cs typeface="+mj-cs"/>
              </a:rPr>
              <a:t>Ahora….Resolvamos algunos problemas:</a:t>
            </a:r>
            <a:endParaRPr lang="es-CL" sz="1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09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35" y="542575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iceo Industrial \&quot;Agustín Edwards Ross\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03"/>
            <a:ext cx="1051716" cy="10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26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8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2745379" y="3429000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745377" y="5051421"/>
            <a:ext cx="398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forms.gle/TkU4gUQoVXEX6tVp9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2" name="Picture 4" descr="TOTO, we're not in Kansas anymore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8" y="1991080"/>
            <a:ext cx="2686381" cy="14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4 ilustraciones, clipart, dibujos animados e iconos de stock de Rellenar  Formulario - Getty Image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7EAEF"/>
              </a:clrFrom>
              <a:clrTo>
                <a:srgbClr val="E7E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93" y="5420753"/>
            <a:ext cx="1176065" cy="11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575603"/>
              </p:ext>
            </p:extLst>
          </p:nvPr>
        </p:nvGraphicFramePr>
        <p:xfrm>
          <a:off x="384989" y="1340768"/>
          <a:ext cx="8424936" cy="5137224"/>
        </p:xfrm>
        <a:graphic>
          <a:graphicData uri="http://schemas.openxmlformats.org/drawingml/2006/table">
            <a:tbl>
              <a:tblPr firstRow="1" firstCol="1" bandRow="1"/>
              <a:tblGrid>
                <a:gridCol w="2666763"/>
                <a:gridCol w="575817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OA 8. Resolver problemas rutinarios y no rutinarios que involucren adiciones y sustracciones de fracciones propias, impropias, números mixtos o decimales hasta la milésima.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Verifican si el </a:t>
                      </a:r>
                      <a:r>
                        <a:rPr lang="es-CL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número decimal </a:t>
                      </a:r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la fracción obtenida como</a:t>
                      </a:r>
                    </a:p>
                    <a:p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resultado es pertinente con el enunciado del problema.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Fracciones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9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Introducir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al concepto de números decimales. Transformar fracciones a números decimales, aplicándolo a problemas contextuales.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6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4739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964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91845" y="113298"/>
            <a:ext cx="7166630" cy="9717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b="1" dirty="0" smtClean="0"/>
          </a:p>
          <a:p>
            <a:pPr algn="ctr"/>
            <a:r>
              <a:rPr lang="es-CL" sz="3600" b="1" dirty="0" smtClean="0"/>
              <a:t>Motivación</a:t>
            </a:r>
            <a:r>
              <a:rPr lang="es-CL" sz="3600" dirty="0"/>
              <a:t>: </a:t>
            </a:r>
            <a:r>
              <a:rPr lang="es-CL" sz="3600" dirty="0" smtClean="0"/>
              <a:t>Problema </a:t>
            </a:r>
            <a:r>
              <a:rPr lang="es-CL" sz="3600" dirty="0"/>
              <a:t>del </a:t>
            </a:r>
            <a:r>
              <a:rPr lang="es-CL" sz="3600" dirty="0" smtClean="0"/>
              <a:t>día</a:t>
            </a:r>
          </a:p>
          <a:p>
            <a:pPr algn="ctr"/>
            <a:r>
              <a:rPr lang="es-CL" sz="2400" dirty="0" smtClean="0"/>
              <a:t>(Estudiantes responden a través de lluvia de ideas)</a:t>
            </a:r>
          </a:p>
          <a:p>
            <a:pPr algn="ctr"/>
            <a:endParaRPr lang="es-CL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35" y="113298"/>
            <a:ext cx="1124841" cy="97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148064" y="3241302"/>
            <a:ext cx="827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u="sng" dirty="0" smtClean="0"/>
              <a:t>10</a:t>
            </a:r>
          </a:p>
          <a:p>
            <a:r>
              <a:rPr lang="es-ES" sz="4800" b="1" dirty="0" smtClean="0"/>
              <a:t> 6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35" y="2996946"/>
            <a:ext cx="4450829" cy="236362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1520" y="1288998"/>
            <a:ext cx="870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En la siguiente fracción 10/6; ya esta lista la lazaña 6 personas ya reservaron su pedido anticipado, pero a último minuto llamaron 4 personas más para hacer su pedido del mismo menú. ¿Será posible poder repartir dichas porciones para todos? ¿Por qué? 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6047899" y="3468021"/>
            <a:ext cx="576064" cy="285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6047899" y="4293096"/>
            <a:ext cx="576064" cy="285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694340" y="3184604"/>
            <a:ext cx="198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Personas interesadas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694340" y="4178760"/>
            <a:ext cx="198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Porciones del Menú del día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41984" y="5523732"/>
            <a:ext cx="816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Respuesta: </a:t>
            </a:r>
            <a:r>
              <a:rPr lang="es-ES" sz="2400" dirty="0" smtClean="0">
                <a:latin typeface="Escolar2" panose="00000400000000000000" pitchFamily="2" charset="0"/>
              </a:rPr>
              <a:t>No puede ser posible, porque no se puede repartir en partes enteras el número 6. Sin embargo si es posible dividirlo, lo cual nos dará como resultado un número decimal. </a:t>
            </a:r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1" y="5187591"/>
            <a:ext cx="1124841" cy="13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Liceo Industrial \&quot;Agustín Edwards Ross\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" y="113298"/>
            <a:ext cx="759210" cy="7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  <p:bldP spid="12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533737" y="2708920"/>
            <a:ext cx="7286735" cy="242314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es un número decimal?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</a:rPr>
              <a:t>¿Qué relación hay entre número decimal y fracciones?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</a:rPr>
              <a:t>¿Para qué nos servirán los números decimales?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iceo Industrial \&quot;Agustín Edwards Ross\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3578"/>
            <a:ext cx="1152128" cy="11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11560" y="476672"/>
            <a:ext cx="70567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dirty="0" smtClean="0"/>
          </a:p>
          <a:p>
            <a:pPr algn="ctr"/>
            <a:r>
              <a:rPr lang="es-CL" sz="2800" b="1" dirty="0" smtClean="0"/>
              <a:t>¿Qué es un número decimal?</a:t>
            </a:r>
            <a:endParaRPr lang="es-CL" sz="2800" dirty="0"/>
          </a:p>
          <a:p>
            <a:pPr algn="ctr"/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1520" y="1484784"/>
            <a:ext cx="8568952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Son </a:t>
            </a:r>
            <a:r>
              <a:rPr lang="es-CL" sz="2000" dirty="0"/>
              <a:t>números no enteros, es decir que tienen una parte que es menor que la unidad. Cada número decimal tiene una parte entera y una parte decimal que va separada por una coma. La parte decimal de los valores decimales se escribe a la derecha de la coma que la separa de las unidades: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5420"/>
          <a:stretch/>
        </p:blipFill>
        <p:spPr bwMode="auto">
          <a:xfrm>
            <a:off x="2483768" y="3293015"/>
            <a:ext cx="4752528" cy="239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09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iceo Industrial \&quot;Agustín Edwards Ross\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72"/>
            <a:ext cx="962539" cy="9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23850" r="19533" b="40278"/>
          <a:stretch/>
        </p:blipFill>
        <p:spPr bwMode="auto">
          <a:xfrm>
            <a:off x="208958" y="1556792"/>
            <a:ext cx="8640960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t="50000" r="19221" b="29023"/>
          <a:stretch/>
        </p:blipFill>
        <p:spPr bwMode="auto">
          <a:xfrm>
            <a:off x="401547" y="4555873"/>
            <a:ext cx="8255781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55576" y="430956"/>
            <a:ext cx="68407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Analicemos el siguiente problema:</a:t>
            </a:r>
            <a:endParaRPr lang="es-CL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09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iceo Industrial \&quot;Agustín Edwards Ross\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" y="-3888"/>
            <a:ext cx="890531" cy="9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2" y="1867062"/>
            <a:ext cx="856897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391717" y="364190"/>
            <a:ext cx="6388405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Une cada fruta con la balanza digital que marca su correspondiente masa.</a:t>
            </a:r>
            <a:endParaRPr lang="es-CL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60" y="39450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971600" y="4653136"/>
            <a:ext cx="7501458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¿Por qué relacionamos la masa (Kg) con los números decimales</a:t>
            </a:r>
            <a:r>
              <a:rPr lang="es-CL" sz="2400" b="1" baseline="30000" dirty="0" smtClean="0"/>
              <a:t>?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5" y="4897425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iceo Industrial \&quot;Agustín Edwards Ross\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5" y="20078"/>
            <a:ext cx="1060764" cy="10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08807" y="1545097"/>
            <a:ext cx="7776864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 smtClean="0"/>
              <a:t>Toda fracción se puede escribir en forma de decimal, para ello basta efectuar la división no entera del numerador y el denominado.</a:t>
            </a:r>
            <a:endParaRPr lang="es-CL" sz="20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755576" y="392001"/>
            <a:ext cx="7056784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dirty="0" smtClean="0"/>
          </a:p>
          <a:p>
            <a:pPr algn="ctr"/>
            <a:r>
              <a:rPr lang="es-CL" sz="2400" b="1" dirty="0" smtClean="0"/>
              <a:t>¿Qué relación hay entre fracción y número decimal?</a:t>
            </a:r>
            <a:endParaRPr lang="es-CL" sz="2400" dirty="0"/>
          </a:p>
          <a:p>
            <a:pPr algn="ctr"/>
            <a:endParaRPr lang="es-C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09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t="60058" r="20006" b="12216"/>
          <a:stretch/>
        </p:blipFill>
        <p:spPr bwMode="auto">
          <a:xfrm>
            <a:off x="323528" y="2997636"/>
            <a:ext cx="8568953" cy="26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iceo Industrial \&quot;Agustín Edwards Ross\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8" y="34094"/>
            <a:ext cx="838559" cy="8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645</Words>
  <Application>Microsoft Office PowerPoint</Application>
  <PresentationFormat>Presentación en pantalla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PARA CLASES VIRTUALES SEMANA N°26 FECHA : Jueves 24 de Septiembre CURSO: 6° Básico Matemática</vt:lpstr>
      <vt:lpstr>Presentación de PowerPoint</vt:lpstr>
      <vt:lpstr>Importante:</vt:lpstr>
      <vt:lpstr>Presentación de PowerPoint</vt:lpstr>
      <vt:lpstr>Activando nuestros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178</cp:revision>
  <dcterms:created xsi:type="dcterms:W3CDTF">2020-07-06T03:06:52Z</dcterms:created>
  <dcterms:modified xsi:type="dcterms:W3CDTF">2020-09-10T01:28:00Z</dcterms:modified>
</cp:coreProperties>
</file>