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5" r:id="rId10"/>
    <p:sldId id="301" r:id="rId11"/>
    <p:sldId id="306" r:id="rId12"/>
    <p:sldId id="307" r:id="rId13"/>
    <p:sldId id="308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nAzm5WjM1fc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nAzm5WjM1fc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BqTRF77R3zc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francisco.vargas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y8Dr6Oj7_oI&amp;t=12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kaHiqf66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0pIbcqoO3Ek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4115" y="2280553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MÚSICA </a:t>
            </a:r>
            <a:br>
              <a:rPr lang="es-CL" sz="2800" b="1" dirty="0"/>
            </a:br>
            <a:r>
              <a:rPr lang="es-CL" sz="2800" b="1" dirty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N°26</a:t>
            </a:r>
            <a:br>
              <a:rPr lang="es-CL" sz="2800" dirty="0"/>
            </a:br>
            <a:r>
              <a:rPr lang="es-CL" sz="2800" dirty="0"/>
              <a:t>FECHA : 21 al 25 de septiembre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537321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92"/>
            <a:ext cx="1052452" cy="12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47800"/>
            <a:ext cx="4213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5" y="-1415405"/>
            <a:ext cx="42132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5" y="-243408"/>
            <a:ext cx="2286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157DAEA-4CDE-4002-954D-4B0EE2EF5B16}"/>
              </a:ext>
            </a:extLst>
          </p:cNvPr>
          <p:cNvSpPr/>
          <p:nvPr/>
        </p:nvSpPr>
        <p:spPr>
          <a:xfrm>
            <a:off x="1147118" y="1535110"/>
            <a:ext cx="522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 Merengue República Dominicana</a:t>
            </a:r>
          </a:p>
          <a:p>
            <a:pPr algn="just">
              <a:spcAft>
                <a:spcPts val="0"/>
              </a:spcAft>
            </a:pPr>
            <a:endParaRPr lang="es-CL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https://www.youtube.com/watch?v=nAzm5WjM1fc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D69C729-45E7-45F0-8FC2-7C9560F2F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00" t="13601" r="28739" b="24800"/>
          <a:stretch/>
        </p:blipFill>
        <p:spPr>
          <a:xfrm>
            <a:off x="717841" y="2651785"/>
            <a:ext cx="5976664" cy="31683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82D12FD-7C18-4F33-907E-ED86BF6412A7}"/>
              </a:ext>
            </a:extLst>
          </p:cNvPr>
          <p:cNvSpPr txBox="1"/>
          <p:nvPr/>
        </p:nvSpPr>
        <p:spPr>
          <a:xfrm rot="20730869">
            <a:off x="6217840" y="4045639"/>
            <a:ext cx="25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2">
                    <a:lumMod val="50000"/>
                  </a:schemeClr>
                </a:solidFill>
              </a:rPr>
              <a:t>¿Qué ? </a:t>
            </a:r>
          </a:p>
        </p:txBody>
      </p:sp>
    </p:spTree>
    <p:extLst>
      <p:ext uri="{BB962C8B-B14F-4D97-AF65-F5344CB8AC3E}">
        <p14:creationId xmlns:p14="http://schemas.microsoft.com/office/powerpoint/2010/main" val="419513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157DAEA-4CDE-4002-954D-4B0EE2EF5B16}"/>
              </a:ext>
            </a:extLst>
          </p:cNvPr>
          <p:cNvSpPr/>
          <p:nvPr/>
        </p:nvSpPr>
        <p:spPr>
          <a:xfrm>
            <a:off x="1147118" y="1535110"/>
            <a:ext cx="522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 Merengue República Dominicana</a:t>
            </a:r>
          </a:p>
          <a:p>
            <a:pPr algn="just">
              <a:spcAft>
                <a:spcPts val="0"/>
              </a:spcAft>
            </a:pPr>
            <a:endParaRPr lang="es-CL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https://www.youtube.com/watch?v=nAzm5WjM1fc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D69C729-45E7-45F0-8FC2-7C9560F2F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00" t="13601" r="28739" b="24800"/>
          <a:stretch/>
        </p:blipFill>
        <p:spPr>
          <a:xfrm>
            <a:off x="717841" y="2651785"/>
            <a:ext cx="59766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657E616F-97BB-40C1-BB9A-34C06C6E7B70}"/>
              </a:ext>
            </a:extLst>
          </p:cNvPr>
          <p:cNvSpPr/>
          <p:nvPr/>
        </p:nvSpPr>
        <p:spPr>
          <a:xfrm>
            <a:off x="540694" y="1233363"/>
            <a:ext cx="7692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segundo lugar, pero no menos importante, está la influencia de nuestros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pueblos precolombinos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Este término se usa para referirse a todas las culturas que estaban en el continente antes de la llegada de los españoles.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América del Sur destacaron los mapuches, atacameños, diaguitas, quechuas y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aymaras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nombrar algunos  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América Central habitaban pueblos como los chibchas, </a:t>
            </a:r>
            <a:r>
              <a:rPr lang="es-MX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arawacos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guaraníes.</a:t>
            </a: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Aztecas y mayas en la zona de América del Norte, principalmente en lo que actualmente es México.</a:t>
            </a: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Lamentablemente el descubrimiento y conquista de América, hizo que todas estas culturas ancestrales fueran gradualmente exterminadas y eliminadas. </a:t>
            </a: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influencia de estos pueblos se basa en la religiosidad que dejaron y en cómo la música era una forma de tributo y adoración a sus dioses. También nos legaron muchos de los instrumentos folclóricos que hoy se usan en la música tradicional latinoamericana.</a:t>
            </a:r>
          </a:p>
          <a:p>
            <a:pPr algn="just"/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 a continuación un pequeño documental que nos habla acerca de algunos instrumentos americanos ancestrales.</a:t>
            </a:r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57C62ABB-05FF-4BBB-8739-CFE6C32B8034}"/>
              </a:ext>
            </a:extLst>
          </p:cNvPr>
          <p:cNvSpPr/>
          <p:nvPr/>
        </p:nvSpPr>
        <p:spPr>
          <a:xfrm>
            <a:off x="806567" y="3440934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hlinkClick r:id="rId5"/>
              </a:rPr>
              <a:t>https://www.youtube.com/watch?v=BqTRF77R3zc</a:t>
            </a:r>
            <a:r>
              <a:rPr lang="es-CL" sz="1600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1E0740B-F692-406D-B6A6-3F690FE025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" t="14820" r="27951" b="25365"/>
          <a:stretch/>
        </p:blipFill>
        <p:spPr>
          <a:xfrm>
            <a:off x="1475656" y="3933056"/>
            <a:ext cx="4478061" cy="22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MÚSICA</a:t>
            </a:r>
          </a:p>
          <a:p>
            <a:pPr algn="ctr"/>
            <a:r>
              <a:rPr lang="es-CL" sz="2000" b="1" dirty="0"/>
              <a:t>SEMANA 26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tu profesor </a:t>
            </a:r>
            <a:r>
              <a:rPr lang="es-CL" dirty="0">
                <a:hlinkClick r:id="rId2"/>
              </a:rPr>
              <a:t>francisco.vargas@colegio-jeanpiaget.cl</a:t>
            </a:r>
            <a:r>
              <a:rPr lang="es-CL" dirty="0"/>
              <a:t>  o al celular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 la clase  Responde las siguientes preguntas:</a:t>
            </a:r>
          </a:p>
          <a:p>
            <a:endParaRPr lang="es-CL" sz="2000" dirty="0"/>
          </a:p>
          <a:p>
            <a:r>
              <a:rPr lang="es-CL" sz="2000" dirty="0"/>
              <a:t>1. </a:t>
            </a:r>
            <a:r>
              <a:rPr lang="es-MX" sz="2000" dirty="0"/>
              <a:t>Busca y escucha música chilena en YouTube  y elige  una obra que haya llamado tu atención . Completa un recuadro y completa con la siguiente información : </a:t>
            </a:r>
            <a:r>
              <a:rPr lang="es-MX" sz="2000" b="1" dirty="0"/>
              <a:t>Título, Autor, Año de grabación, Estilo musical de la obra, Instrumentos musicales usados, de qué trata la canción ¿Por qué elegiste esta obra?¿Qué sentimientos o sensaciones te provocó, en qué te hizo pensar?</a:t>
            </a:r>
            <a:endParaRPr lang="es-CL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9739"/>
            <a:ext cx="2160240" cy="183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83609"/>
              </p:ext>
            </p:extLst>
          </p:nvPr>
        </p:nvGraphicFramePr>
        <p:xfrm>
          <a:off x="503548" y="1484784"/>
          <a:ext cx="8136904" cy="364849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6TO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Vargas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03</a:t>
                      </a:r>
                    </a:p>
                    <a:p>
                      <a:pPr algn="l"/>
                      <a:r>
                        <a:rPr lang="es-CL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Escuchar música en forma abundante de diversos contextos y culturas poniendo énfasis en: Tradición escrita (docta), música de compositores chilenos y del mundo</a:t>
                      </a:r>
                      <a:endParaRPr lang="es-CL" sz="11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2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 con mayor conciencia.</a:t>
                      </a:r>
                      <a:endParaRPr lang="es-ES" sz="11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Formas de acercarse e involucrarse con la música.</a:t>
                      </a:r>
                    </a:p>
                    <a:p>
                      <a:r>
                        <a:rPr lang="es-MX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expresiones</a:t>
                      </a:r>
                      <a:endParaRPr lang="es-ES" sz="11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Escuchan expresiones musicales de América Latina, observando las influencias de África, Europa y los Pueblos Originarios.</a:t>
                      </a:r>
                      <a:endParaRPr lang="es-MX" sz="1100" b="0" i="0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Formativa mediante ticket de salida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927074" cy="7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375751"/>
            <a:ext cx="927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1" y="28037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7" y="512080"/>
            <a:ext cx="1108993" cy="9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4687B53-3291-4877-8DEF-1A173222FAF0}"/>
              </a:ext>
            </a:extLst>
          </p:cNvPr>
          <p:cNvSpPr/>
          <p:nvPr/>
        </p:nvSpPr>
        <p:spPr>
          <a:xfrm>
            <a:off x="1331640" y="2448554"/>
            <a:ext cx="8278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5"/>
              </a:rPr>
              <a:t>https://www.youtube.com/watch?v=y8Dr6Oj7_oI&amp;t=12s</a:t>
            </a:r>
            <a:r>
              <a:rPr lang="es-CL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96D2F12-C9CB-4B84-8EA8-462E96D23279}"/>
              </a:ext>
            </a:extLst>
          </p:cNvPr>
          <p:cNvSpPr txBox="1"/>
          <p:nvPr/>
        </p:nvSpPr>
        <p:spPr>
          <a:xfrm>
            <a:off x="1763688" y="174406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Te desafío a realizar el siguiente </a:t>
            </a:r>
            <a:r>
              <a:rPr lang="es-CL" dirty="0"/>
              <a:t>ejercicio rítmico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E57080A-0CB4-40BF-83E6-F6A323B5DE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00" t="14266" r="28739" b="24422"/>
          <a:stretch/>
        </p:blipFill>
        <p:spPr>
          <a:xfrm>
            <a:off x="1608184" y="3192373"/>
            <a:ext cx="5976664" cy="31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Inicio</a:t>
            </a:r>
            <a:br>
              <a:rPr lang="es-MX" sz="2800" b="1" dirty="0"/>
            </a:br>
            <a:r>
              <a:rPr lang="es-MX" sz="2800" b="1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785266" y="1556792"/>
            <a:ext cx="6984776" cy="584775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s-CL" sz="3200" b="1" dirty="0">
                <a:latin typeface="Comic Sans MS" pitchFamily="66" charset="0"/>
              </a:rPr>
              <a:t>¿Conoces música Latinoamericana?</a:t>
            </a:r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520">
            <a:off x="7395276" y="88917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úsica latinoamericana - Posts | Facebook">
            <a:extLst>
              <a:ext uri="{FF2B5EF4-FFF2-40B4-BE49-F238E27FC236}">
                <a16:creationId xmlns="" xmlns:a16="http://schemas.microsoft.com/office/drawing/2014/main" id="{C236F1A8-3E02-4983-9E9D-20C3497C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70" y="4100506"/>
            <a:ext cx="3746534" cy="1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8F30813-D57B-442A-AA31-F6876F844232}"/>
              </a:ext>
            </a:extLst>
          </p:cNvPr>
          <p:cNvSpPr/>
          <p:nvPr/>
        </p:nvSpPr>
        <p:spPr>
          <a:xfrm>
            <a:off x="611560" y="2736502"/>
            <a:ext cx="4248472" cy="22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música latinoamericana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concepto de latinoamericano se refiere a cualquier país de América del Norte, Centro o Sur en que predomina el idioma español o derivados directos de este idioma, como es el caso de Brasil, en donde se habla portugués. Pero se considera parte de Latinoamérica por ser un derivado del idioma español.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12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10AD1641-28CF-4269-9614-3EA22C511C9B}"/>
              </a:ext>
            </a:extLst>
          </p:cNvPr>
          <p:cNvSpPr/>
          <p:nvPr/>
        </p:nvSpPr>
        <p:spPr>
          <a:xfrm>
            <a:off x="395536" y="1239896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cultura latinoamericana, en especial su música, posee muchas influencias importantes que la definen como es.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primer lugar, la influencia de África, que vino a nuestro continente con la llegada de los españoles que descubrieron y conquistaron estas tierras. Los españoles traían muchos esclavos africanos que hicieron un gran aporte a nuestra música, especialmente en lo que se refiere a los ritmos.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En países como Colombia, Brasil, Costa Rica o Republica Dominicana, predomina el ritmo en sus músicas. Los instrumentos de percusión son la base de su cultura musical.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A continuación, puedes ver algunos ejemplos de lo que se menciona.</a:t>
            </a:r>
          </a:p>
          <a:p>
            <a:pPr algn="just">
              <a:spcAft>
                <a:spcPts val="0"/>
              </a:spcAft>
            </a:pPr>
            <a:endParaRPr lang="es-ES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Batucada Brasil</a:t>
            </a:r>
          </a:p>
          <a:p>
            <a:pPr algn="just">
              <a:spcAft>
                <a:spcPts val="0"/>
              </a:spcAft>
            </a:pPr>
            <a:endParaRPr lang="es-CL" sz="14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https://www.youtube.com/watch?v=gJkaHiqf664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CC8A3151-BD09-4C8B-92D2-9CC0ECDA2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1" t="14023" r="31888" b="29184"/>
          <a:stretch/>
        </p:blipFill>
        <p:spPr>
          <a:xfrm>
            <a:off x="642937" y="3907140"/>
            <a:ext cx="4968552" cy="26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3FEBE6D-5AD7-42D1-84B3-539D6788D173}"/>
              </a:ext>
            </a:extLst>
          </p:cNvPr>
          <p:cNvSpPr/>
          <p:nvPr/>
        </p:nvSpPr>
        <p:spPr>
          <a:xfrm>
            <a:off x="1187624" y="1406275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 </a:t>
            </a:r>
            <a:r>
              <a:rPr lang="es-ES_tradnl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Mapalé colombiano</a:t>
            </a:r>
          </a:p>
          <a:p>
            <a:pPr algn="just">
              <a:spcAft>
                <a:spcPts val="0"/>
              </a:spcAft>
            </a:pPr>
            <a:endParaRPr lang="es-CL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https://www.youtube.com/watch?v=0pIbcqoO3Ek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FC97876A-034D-4414-8954-3313A3FB56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63" t="13601" r="37400" b="26200"/>
          <a:stretch/>
        </p:blipFill>
        <p:spPr>
          <a:xfrm>
            <a:off x="286299" y="2252639"/>
            <a:ext cx="5760640" cy="40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573</Words>
  <Application>Microsoft Office PowerPoint</Application>
  <PresentationFormat>Presentación en pantalla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MÚSICA  CLASES VIRTUALES SEMANA N°26 FECHA : 21 al 25 de septiembre </vt:lpstr>
      <vt:lpstr>Presentación de PowerPoint</vt:lpstr>
      <vt:lpstr>Presentación de PowerPoint</vt:lpstr>
      <vt:lpstr>Presentación de PowerPoint</vt:lpstr>
      <vt:lpstr>Importante:</vt:lpstr>
      <vt:lpstr>Motivación</vt:lpstr>
      <vt:lpstr>Inicio Activación Conocimientos Previos</vt:lpstr>
      <vt:lpstr>DESARROLLO DE LA CLASE</vt:lpstr>
      <vt:lpstr>Desarrollo de la clase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113</cp:revision>
  <dcterms:created xsi:type="dcterms:W3CDTF">2020-07-06T03:06:52Z</dcterms:created>
  <dcterms:modified xsi:type="dcterms:W3CDTF">2020-09-20T22:36:55Z</dcterms:modified>
</cp:coreProperties>
</file>