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8" r:id="rId3"/>
    <p:sldId id="256" r:id="rId4"/>
    <p:sldId id="295" r:id="rId5"/>
    <p:sldId id="294" r:id="rId6"/>
    <p:sldId id="258" r:id="rId7"/>
    <p:sldId id="300" r:id="rId8"/>
    <p:sldId id="309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86477" autoAdjust="0"/>
  </p:normalViewPr>
  <p:slideViewPr>
    <p:cSldViewPr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10" Type="http://schemas.openxmlformats.org/officeDocument/2006/relationships/image" Target="../media/image10.gif"/><Relationship Id="rId4" Type="http://schemas.openxmlformats.org/officeDocument/2006/relationships/hyperlink" Target="https://www.youtube.com/watch?v=O7qc48zHKKY" TargetMode="Externa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fvSBx2MVMBlVj1Sc--pp3nYXeuZQw306ma25QoiKJZsnvguQ/viewform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N°26</a:t>
            </a:r>
            <a:br>
              <a:rPr lang="es-CL" sz="2800" dirty="0"/>
            </a:br>
            <a:r>
              <a:rPr lang="es-CL" sz="2800" dirty="0"/>
              <a:t>FECHA :21/09/2020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702900"/>
              </p:ext>
            </p:extLst>
          </p:nvPr>
        </p:nvGraphicFramePr>
        <p:xfrm>
          <a:off x="467544" y="1196752"/>
          <a:ext cx="8136904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6°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7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Practicar en forma autónoma conductas protectoras y de autocuidado.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8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Identifican en su entorno situaciones o condiciones de riesgo para su integridad física y su intimidad.</a:t>
                      </a:r>
                      <a:endParaRPr lang="es-C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+mn-lt"/>
                          <a:ea typeface="MS Mincho"/>
                        </a:rPr>
                        <a:t>Observar, analizar, integrar, pensamiento crítico, transferir y contextualizar aprendizajes.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situaciones de riesgos y como afrontarlas.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03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8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+mn-lt"/>
                        </a:rPr>
                        <a:t> </a:t>
                      </a:r>
                      <a:endParaRPr lang="es-CL" sz="18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2121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54652" y="2968501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1515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74602"/>
              </p:ext>
            </p:extLst>
          </p:nvPr>
        </p:nvGraphicFramePr>
        <p:xfrm>
          <a:off x="323529" y="1260389"/>
          <a:ext cx="8568952" cy="5408971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50826716"/>
                    </a:ext>
                  </a:extLst>
                </a:gridCol>
              </a:tblGrid>
              <a:tr h="5408971">
                <a:tc>
                  <a:txBody>
                    <a:bodyPr/>
                    <a:lstStyle/>
                    <a:p>
                      <a:r>
                        <a:rPr lang="es-CL" baseline="0" dirty="0"/>
                        <a:t>Observemos el siguiente video y responde las siguientes preguntas.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“Situaciones de riesgo en la adolescencia 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hlinkClick r:id="rId4"/>
                        </a:rPr>
                        <a:t>https://www.youtube.com/watch?v=O7qc48zHKKY</a:t>
                      </a:r>
                      <a:r>
                        <a:rPr lang="es-CL" dirty="0"/>
                        <a:t> </a:t>
                      </a:r>
                      <a:endParaRPr lang="es-CL" baseline="0" dirty="0"/>
                    </a:p>
                    <a:p>
                      <a:endParaRPr lang="es-CL" baseline="0" dirty="0"/>
                    </a:p>
                    <a:p>
                      <a:r>
                        <a:rPr lang="es-CL" baseline="0" dirty="0"/>
                        <a:t>¿Qué son las situaciones de riesgos?</a:t>
                      </a:r>
                    </a:p>
                    <a:p>
                      <a:endParaRPr lang="es-CL" baseline="0" dirty="0"/>
                    </a:p>
                    <a:p>
                      <a:r>
                        <a:rPr lang="es-CL" baseline="0" dirty="0"/>
                        <a:t>¿Cuándo una situación es de riesgo?</a:t>
                      </a:r>
                    </a:p>
                    <a:p>
                      <a:endParaRPr lang="es-CL" baseline="0" dirty="0"/>
                    </a:p>
                    <a:p>
                      <a:endParaRPr lang="es-CL" baseline="0" dirty="0"/>
                    </a:p>
                    <a:p>
                      <a:endParaRPr lang="es-CL" baseline="0" dirty="0"/>
                    </a:p>
                    <a:p>
                      <a:r>
                        <a:rPr lang="es-CL" baseline="0" dirty="0"/>
                        <a:t>*Recuerda quien toma la decisión final eres tú.</a:t>
                      </a:r>
                    </a:p>
                    <a:p>
                      <a:endParaRPr lang="es-CL" baseline="0" dirty="0"/>
                    </a:p>
                    <a:p>
                      <a:endParaRPr lang="es-CL" baseline="0" dirty="0"/>
                    </a:p>
                    <a:p>
                      <a:endParaRPr lang="es-CL" baseline="0" dirty="0"/>
                    </a:p>
                    <a:p>
                      <a:endParaRPr lang="es-CL" baseline="0" dirty="0"/>
                    </a:p>
                    <a:p>
                      <a:endParaRPr lang="es-CL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991620"/>
                  </a:ext>
                </a:extLst>
              </a:tr>
            </a:tbl>
          </a:graphicData>
        </a:graphic>
      </p:graphicFrame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" y="-277816"/>
            <a:ext cx="1151794" cy="14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4286250" cy="3143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8639" y1="29730" x2="58639" y2="29730"/>
                        <a14:foregroundMark x1="77487" y1="64865" x2="77487" y2="64865"/>
                        <a14:foregroundMark x1="60733" y1="86486" x2="60733" y2="86486"/>
                        <a14:foregroundMark x1="41885" y1="83784" x2="41885" y2="83784"/>
                        <a14:foregroundMark x1="28272" y1="64865" x2="28272" y2="64865"/>
                        <a14:foregroundMark x1="25654" y1="31532" x2="25654" y2="31532"/>
                        <a14:foregroundMark x1="37173" y1="3604" x2="37173" y2="3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48" y="2708920"/>
            <a:ext cx="1778045" cy="10333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E515650-8D55-43F7-896A-5047E3E212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7" y="5148628"/>
            <a:ext cx="2525266" cy="14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3203" y="-109852"/>
            <a:ext cx="8229600" cy="1143000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39" y="-280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67578"/>
              </p:ext>
            </p:extLst>
          </p:nvPr>
        </p:nvGraphicFramePr>
        <p:xfrm>
          <a:off x="473780" y="3605848"/>
          <a:ext cx="7704855" cy="3145033"/>
        </p:xfrm>
        <a:graphic>
          <a:graphicData uri="http://schemas.openxmlformats.org/drawingml/2006/table">
            <a:tbl>
              <a:tblPr/>
              <a:tblGrid>
                <a:gridCol w="2568285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xmlns="" val="3039320353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xmlns="" val="698769997"/>
                    </a:ext>
                  </a:extLst>
                </a:gridCol>
              </a:tblGrid>
              <a:tr h="52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Lista de alternativas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Decisión elegida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 qué…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  <a:tr h="58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8570415"/>
                  </a:ext>
                </a:extLst>
              </a:tr>
              <a:tr h="676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0684334"/>
                  </a:ext>
                </a:extLst>
              </a:tr>
              <a:tr h="7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0831986"/>
                  </a:ext>
                </a:extLst>
              </a:tr>
              <a:tr h="638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513816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9101747-7BC3-4211-A301-0291DFE87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2057"/>
            <a:ext cx="1877194" cy="8246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660CEE0-C370-4A4F-B3C8-0D13315EDBF2}"/>
              </a:ext>
            </a:extLst>
          </p:cNvPr>
          <p:cNvSpPr txBox="1"/>
          <p:nvPr/>
        </p:nvSpPr>
        <p:spPr>
          <a:xfrm>
            <a:off x="257755" y="1733504"/>
            <a:ext cx="8136904" cy="167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s-CL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s-CL" sz="13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Alex es invitado por su grupo de amigas y amigos a dar una vuelta en bicicleta. Alex decide ir y toma la bicicleta de su casa y al despedirse de su madre, ésta le dice que no debe ir por la zona de las vías del tren, ya que esto es muy peligroso porque pasan trenes a gran velocidad cada 30 minutos. El grupo da una vuelta por el pueblo y de pronto deciden dirigirse hacia las vías del tren. ¿Qué decide hacer Alex?, ¿sigue las indicaciones de su madre o va con sus amistades a las vías del tren?</a:t>
            </a:r>
            <a:endParaRPr lang="es-CL" sz="13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A8991E5-6572-43F4-A66E-10B07649A107}"/>
              </a:ext>
            </a:extLst>
          </p:cNvPr>
          <p:cNvSpPr txBox="1"/>
          <p:nvPr/>
        </p:nvSpPr>
        <p:spPr>
          <a:xfrm>
            <a:off x="405085" y="856082"/>
            <a:ext cx="7704855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Instrucción:</a:t>
            </a:r>
            <a:r>
              <a:rPr lang="es-C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C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 la situación y escribe un listado de </a:t>
            </a:r>
            <a:r>
              <a:rPr lang="es-CL" sz="1600" dirty="0">
                <a:ea typeface="Calibri" panose="020F0502020204030204" pitchFamily="34" charset="0"/>
                <a:cs typeface="Times New Roman" panose="02020603050405020304" pitchFamily="18" charset="0"/>
              </a:rPr>
              <a:t>cuatro</a:t>
            </a:r>
            <a:r>
              <a:rPr lang="es-C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alternativas que puedas mencionar y escoge la que consideres la mejor decisión que Alex tomará. Explica </a:t>
            </a:r>
            <a:r>
              <a:rPr lang="es-CL" sz="16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C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elección.</a:t>
            </a:r>
          </a:p>
        </p:txBody>
      </p:sp>
    </p:spTree>
    <p:extLst>
      <p:ext uri="{BB962C8B-B14F-4D97-AF65-F5344CB8AC3E}">
        <p14:creationId xmlns:p14="http://schemas.microsoft.com/office/powerpoint/2010/main" val="272151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ORIENTACIÓN</a:t>
            </a:r>
            <a:endParaRPr lang="es-CL" sz="2000" b="1" dirty="0"/>
          </a:p>
          <a:p>
            <a:pPr algn="ctr"/>
            <a:r>
              <a:rPr lang="es-CL" sz="2000" b="1" dirty="0"/>
              <a:t>SEMANA 26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1875166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1)¿Cuándo una situación es de riesgo?</a:t>
            </a:r>
          </a:p>
          <a:p>
            <a:endParaRPr lang="es-CL" sz="2000" dirty="0"/>
          </a:p>
          <a:p>
            <a:r>
              <a:rPr lang="es-CL" sz="2000" dirty="0"/>
              <a:t>2) ¿Qué debo hacer ante una situación de riesgo?</a:t>
            </a:r>
          </a:p>
          <a:p>
            <a:endParaRPr lang="es-CL" sz="2000" dirty="0"/>
          </a:p>
          <a:p>
            <a:r>
              <a:rPr lang="es-CL" sz="2000" dirty="0"/>
              <a:t>3)¿Cuáles serian las consecuencias de aceptar una mala invitación?</a:t>
            </a:r>
          </a:p>
          <a:p>
            <a:endParaRPr lang="es-CL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738839" y="522468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27" y="134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D0523FF-C809-4ABB-9407-A6F7198A0E98}"/>
              </a:ext>
            </a:extLst>
          </p:cNvPr>
          <p:cNvSpPr txBox="1"/>
          <p:nvPr/>
        </p:nvSpPr>
        <p:spPr>
          <a:xfrm>
            <a:off x="503548" y="3799777"/>
            <a:ext cx="748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Ticket de salida online</a:t>
            </a:r>
          </a:p>
          <a:p>
            <a:endParaRPr lang="es-CL" dirty="0">
              <a:hlinkClick r:id="rId6"/>
            </a:endParaRPr>
          </a:p>
          <a:p>
            <a:r>
              <a:rPr lang="es-CL" dirty="0">
                <a:hlinkClick r:id="rId6"/>
              </a:rPr>
              <a:t>https://docs.google.com/forms/d/e/1FAIpQLSfvSBx2MVMBlVj1Sc--pp3nYXeuZQw306ma25QoiKJZsnvguQ/viewform</a:t>
            </a:r>
            <a:r>
              <a:rPr lang="es-CL" dirty="0"/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52F3F14-ED4D-48E6-B80C-082B9D99D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85" y="5347067"/>
            <a:ext cx="2381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444</Words>
  <Application>Microsoft Office PowerPoint</Application>
  <PresentationFormat>Presentación en pantalla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1_Tema de Office</vt:lpstr>
      <vt:lpstr>PLANIFICACIÓN  CLASES VIRTUALES SEMANA N°26 FECHA :21/09/2020</vt:lpstr>
      <vt:lpstr>Presentación de PowerPoint</vt:lpstr>
      <vt:lpstr>Presentación de PowerPoint</vt:lpstr>
      <vt:lpstr>Presentación de PowerPoint</vt:lpstr>
      <vt:lpstr>Importante:</vt:lpstr>
      <vt:lpstr>Motivación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105</cp:revision>
  <dcterms:created xsi:type="dcterms:W3CDTF">2020-07-06T03:06:52Z</dcterms:created>
  <dcterms:modified xsi:type="dcterms:W3CDTF">2020-09-20T22:37:51Z</dcterms:modified>
</cp:coreProperties>
</file>