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8" r:id="rId2"/>
    <p:sldId id="256" r:id="rId3"/>
    <p:sldId id="310" r:id="rId4"/>
    <p:sldId id="304" r:id="rId5"/>
    <p:sldId id="324" r:id="rId6"/>
    <p:sldId id="314" r:id="rId7"/>
    <p:sldId id="322" r:id="rId8"/>
    <p:sldId id="323" r:id="rId9"/>
    <p:sldId id="297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de Windows" initials="UdW" lastIdx="1" clrIdx="0">
    <p:extLst>
      <p:ext uri="{19B8F6BF-5375-455C-9EA6-DF929625EA0E}">
        <p15:presenceInfo xmlns:p15="http://schemas.microsoft.com/office/powerpoint/2012/main" xmlns="" userId="Usuario de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 26</a:t>
            </a:r>
            <a:br>
              <a:rPr lang="es-CL" sz="2800" dirty="0"/>
            </a:br>
            <a:r>
              <a:rPr lang="es-CL" sz="2800" dirty="0"/>
              <a:t>FECHA : 25/09/2020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057690"/>
              </p:ext>
            </p:extLst>
          </p:nvPr>
        </p:nvGraphicFramePr>
        <p:xfrm>
          <a:off x="389131" y="332656"/>
          <a:ext cx="8136904" cy="6289675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Tecnología 6° Básico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25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Elaborar un producto tecnológico para resolver problemas y aprovechar oportunidades, seleccionando y demostrando dominio en el uso de: técnicas y herramientas para medir, marcar, cortar, unir, pegar, perforar, mezclar, lijar, serrar y pintar, entre otras; materiales como papeles, cartones, maderas, fibras, plásticos, cerámicos, metales, desechos, entre otros</a:t>
                      </a: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 3)</a:t>
                      </a:r>
                    </a:p>
                    <a:p>
                      <a:endParaRPr lang="es-C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6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Usan las técnicas necesarias para manipular herramientas específicas (reglas, tijeras, lijas, entre otras).</a:t>
                      </a: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Usan las técnicas y herramientas apropiadas para transformar materiales (medir, mezclar, lijar, entre otras).</a:t>
                      </a: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Usan los materiales apropiados para elaborar un objeto tecnológico específico (maderas, fibras, metales, entre otros).</a:t>
                      </a: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Elaboran un objeto o sistema tecnológico usando los materiales y las herramientas apropiados.</a:t>
                      </a:r>
                    </a:p>
                    <a:p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Elaboran un producto según necesidades específicas o generales de los usuarios o consumidores.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Seleccionar, determinar, crear, usar, aplicar, asumir, utilizar.</a:t>
                      </a:r>
                      <a:endParaRPr lang="es-CL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Usar las técnicas y herramientas apropiadas para transformar materiales.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28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6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  <a:latin typeface="+mn-lt"/>
                        </a:rPr>
                        <a:t>Se evaluará a través del ticket de salida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8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Reglas para una buena 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s-CL" dirty="0"/>
              <a:t>Puntualidad</a:t>
            </a:r>
          </a:p>
          <a:p>
            <a:pPr marL="285750" indent="-285750"/>
            <a:r>
              <a:rPr lang="es-CL" dirty="0"/>
              <a:t>Tener materiales solicitados</a:t>
            </a:r>
          </a:p>
          <a:p>
            <a:pPr marL="285750" indent="-285750"/>
            <a:r>
              <a:rPr lang="es-CL" dirty="0"/>
              <a:t>Ser respetuoso con el profesor y sus compañeros</a:t>
            </a:r>
          </a:p>
          <a:p>
            <a:pPr marL="285750" indent="-285750"/>
            <a:r>
              <a:rPr lang="es-CL" dirty="0"/>
              <a:t>Mantener micrófono apagado y cámara encendida(solo si el alumno quiere)</a:t>
            </a:r>
          </a:p>
          <a:p>
            <a:pPr marL="285750" indent="-285750"/>
            <a:r>
              <a:rPr lang="es-CL" dirty="0"/>
              <a:t>Dudas o consultas</a:t>
            </a:r>
          </a:p>
          <a:p>
            <a:pPr marL="285750" indent="-285750"/>
            <a:r>
              <a:rPr lang="es-CL" dirty="0"/>
              <a:t>Estar atento a la clase online</a:t>
            </a:r>
          </a:p>
          <a:p>
            <a:endParaRPr lang="es-CL" dirty="0"/>
          </a:p>
        </p:txBody>
      </p:sp>
      <p:pic>
        <p:nvPicPr>
          <p:cNvPr id="4" name="Picture 2" descr="C:\Users\alicia\Downloads\estudiantes-pupit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6" y="4869160"/>
            <a:ext cx="3161134" cy="18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45 mejores imágenes de Condorito | Condor, Condorito chistes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54" y="2636912"/>
            <a:ext cx="1611827" cy="34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de nube 4"/>
          <p:cNvSpPr/>
          <p:nvPr/>
        </p:nvSpPr>
        <p:spPr>
          <a:xfrm>
            <a:off x="4127921" y="1484784"/>
            <a:ext cx="2352381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CuadroTexto 1"/>
          <p:cNvSpPr txBox="1"/>
          <p:nvPr/>
        </p:nvSpPr>
        <p:spPr>
          <a:xfrm>
            <a:off x="539552" y="2564904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¿Cómo podrías modificar un objeto? </a:t>
            </a:r>
          </a:p>
          <a:p>
            <a:endParaRPr lang="es-CL" sz="28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232124D-DF84-43B2-9A9F-26017AD6522A}"/>
              </a:ext>
            </a:extLst>
          </p:cNvPr>
          <p:cNvSpPr txBox="1"/>
          <p:nvPr/>
        </p:nvSpPr>
        <p:spPr>
          <a:xfrm>
            <a:off x="395536" y="4048699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¿Qué es lo que necesitas para modificar un objeto?</a:t>
            </a:r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Motivación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13857833-1675-44BE-A103-9310F1174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3" y="1749186"/>
            <a:ext cx="4334023" cy="2884095"/>
          </a:xfrm>
          <a:prstGeom prst="rect">
            <a:avLst/>
          </a:prstGeom>
        </p:spPr>
      </p:pic>
      <p:pic>
        <p:nvPicPr>
          <p:cNvPr id="9" name="Picture 4" descr="45 mejores imágenes de Condorito | Condor, Condorito chistes ...">
            <a:extLst>
              <a:ext uri="{FF2B5EF4-FFF2-40B4-BE49-F238E27FC236}">
                <a16:creationId xmlns:a16="http://schemas.microsoft.com/office/drawing/2014/main" xmlns="" id="{5CEDD2F2-4133-4022-8C06-B7E52782D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007" y="2884213"/>
            <a:ext cx="1611827" cy="34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lamada de nube 4">
            <a:extLst>
              <a:ext uri="{FF2B5EF4-FFF2-40B4-BE49-F238E27FC236}">
                <a16:creationId xmlns:a16="http://schemas.microsoft.com/office/drawing/2014/main" xmlns="" id="{0939F692-513C-4273-B79B-9D4E710B8146}"/>
              </a:ext>
            </a:extLst>
          </p:cNvPr>
          <p:cNvSpPr/>
          <p:nvPr/>
        </p:nvSpPr>
        <p:spPr>
          <a:xfrm>
            <a:off x="5076056" y="1523701"/>
            <a:ext cx="2352381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D097CC30-A056-490A-A667-07F7F47658AA}"/>
              </a:ext>
            </a:extLst>
          </p:cNvPr>
          <p:cNvSpPr txBox="1"/>
          <p:nvPr/>
        </p:nvSpPr>
        <p:spPr>
          <a:xfrm>
            <a:off x="140918" y="5149633"/>
            <a:ext cx="7221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¿Qué objeto tecnológico necesita la persona para solucionar su problema? </a:t>
            </a:r>
          </a:p>
        </p:txBody>
      </p:sp>
    </p:spTree>
    <p:extLst>
      <p:ext uri="{BB962C8B-B14F-4D97-AF65-F5344CB8AC3E}">
        <p14:creationId xmlns:p14="http://schemas.microsoft.com/office/powerpoint/2010/main" val="250343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4000" b="1" u="sng" dirty="0"/>
              <a:t>Transformar materiales</a:t>
            </a:r>
            <a:r>
              <a:rPr lang="es-CL" u="sng" dirty="0"/>
              <a:t/>
            </a:r>
            <a:br>
              <a:rPr lang="es-CL" u="sng" dirty="0"/>
            </a:br>
            <a:r>
              <a:rPr lang="es-CL" u="sng" dirty="0"/>
              <a:t> </a:t>
            </a:r>
            <a:endParaRPr lang="es-CL" u="sng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626612" y="4661070"/>
            <a:ext cx="655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s-CL" sz="16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161C42C2-09A4-4406-9A14-C547AEA2A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3" y="2855926"/>
            <a:ext cx="8230313" cy="114614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A3B29CA6-DA51-41B4-8575-34ACDED78DE4}"/>
              </a:ext>
            </a:extLst>
          </p:cNvPr>
          <p:cNvSpPr txBox="1"/>
          <p:nvPr/>
        </p:nvSpPr>
        <p:spPr>
          <a:xfrm>
            <a:off x="899592" y="1086083"/>
            <a:ext cx="77872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5"/>
              </a:spcBef>
            </a:pPr>
            <a:r>
              <a:rPr lang="es-E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06070" marR="557530" algn="just">
              <a:spcAft>
                <a:spcPts val="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través de la tecnología, la humanidad ha intentado satisfacer sus necesidades y deseos, y solucionar sus problemas en numerosas</a:t>
            </a:r>
            <a:r>
              <a:rPr lang="es-ES" sz="1800" spc="-2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dimensiones.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45"/>
              </a:spcBef>
            </a:pP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06070" marR="556895" algn="just">
              <a:spcAft>
                <a:spcPts val="25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Una forma creativa y divertida de colaborar con el medio ambiente, son sin duda las </a:t>
            </a:r>
            <a:r>
              <a:rPr lang="es-E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manualidades con reciclaje. </a:t>
            </a: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Esta alternativa de reciclaje, es una forma ecológica y económica de crear, utilizando las técnicas y las herramientas necesarias para elaborar un nuevo producto.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EA7F599B-2020-4F0D-9AFE-F689AFE1C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244" y="124642"/>
            <a:ext cx="1280271" cy="110956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C0C05799-319C-40A9-931D-C1E1EC43B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89"/>
            <a:ext cx="2088232" cy="120282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8D69C88-7459-4A74-BAF7-9E235A2C3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3721040"/>
            <a:ext cx="3793712" cy="28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2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B102CE-7B02-4451-816E-7685C529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Desarrollo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F543729-B4FC-42AD-AB98-AA26A819D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/>
              <a:t>1.- ¿Qué necesidades va a cubrir el objeto tecnológico que has creado?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/>
              <a:t>2.-Nombra los materiales que utilizaras en la fabricación de tu objeto.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/>
              <a:t>3.- Menciona las herramientas que fueron necesarias para hacer más fácil la elaboración de tu objeto.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F8EBD93-2EBA-460B-B02F-FD3DF9B40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664" y="291354"/>
            <a:ext cx="1280271" cy="11095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B23849B-391F-498D-977E-6F7EE83B1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038"/>
            <a:ext cx="23812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3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B102CE-7B02-4451-816E-7685C529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Desarrollo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F8EBD93-2EBA-460B-B02F-FD3DF9B40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664" y="291354"/>
            <a:ext cx="1280271" cy="11095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B23849B-391F-498D-977E-6F7EE83B13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6"/>
            <a:ext cx="1700412" cy="1036781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7F31D8F5-506D-4436-9CA7-181D0F5952D6}"/>
              </a:ext>
            </a:extLst>
          </p:cNvPr>
          <p:cNvSpPr txBox="1"/>
          <p:nvPr/>
        </p:nvSpPr>
        <p:spPr>
          <a:xfrm>
            <a:off x="395537" y="1242237"/>
            <a:ext cx="7488832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6070" marR="607695">
              <a:lnSpc>
                <a:spcPct val="115000"/>
              </a:lnSpc>
              <a:spcAft>
                <a:spcPts val="0"/>
              </a:spcAft>
            </a:pPr>
            <a:r>
              <a:rPr lang="es-ES" sz="18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5.- Dibuja 3 herramientas piensas utilizar y menciona la técnica de uso, su método de limpieza y forma de guardarla.</a:t>
            </a:r>
            <a:endParaRPr lang="es-CL" sz="18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419FD70-3DA1-4A83-9FDF-5971FAA4E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97700"/>
          </a:xfrm>
        </p:spPr>
        <p:txBody>
          <a:bodyPr/>
          <a:lstStyle/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xmlns="" id="{CB1C716B-43A5-404A-AD61-B2D41AC135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120157"/>
              </p:ext>
            </p:extLst>
          </p:nvPr>
        </p:nvGraphicFramePr>
        <p:xfrm>
          <a:off x="611560" y="2160854"/>
          <a:ext cx="7560840" cy="45336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88948">
                  <a:extLst>
                    <a:ext uri="{9D8B030D-6E8A-4147-A177-3AD203B41FA5}">
                      <a16:colId xmlns:a16="http://schemas.microsoft.com/office/drawing/2014/main" xmlns="" val="4136759237"/>
                    </a:ext>
                  </a:extLst>
                </a:gridCol>
                <a:gridCol w="1889789">
                  <a:extLst>
                    <a:ext uri="{9D8B030D-6E8A-4147-A177-3AD203B41FA5}">
                      <a16:colId xmlns:a16="http://schemas.microsoft.com/office/drawing/2014/main" xmlns="" val="3950441242"/>
                    </a:ext>
                  </a:extLst>
                </a:gridCol>
                <a:gridCol w="1889789">
                  <a:extLst>
                    <a:ext uri="{9D8B030D-6E8A-4147-A177-3AD203B41FA5}">
                      <a16:colId xmlns:a16="http://schemas.microsoft.com/office/drawing/2014/main" xmlns="" val="3738219032"/>
                    </a:ext>
                  </a:extLst>
                </a:gridCol>
                <a:gridCol w="1892314">
                  <a:extLst>
                    <a:ext uri="{9D8B030D-6E8A-4147-A177-3AD203B41FA5}">
                      <a16:colId xmlns:a16="http://schemas.microsoft.com/office/drawing/2014/main" xmlns="" val="48780071"/>
                    </a:ext>
                  </a:extLst>
                </a:gridCol>
              </a:tblGrid>
              <a:tr h="518068">
                <a:tc>
                  <a:txBody>
                    <a:bodyPr/>
                    <a:lstStyle/>
                    <a:p>
                      <a:pPr marL="467360">
                        <a:lnSpc>
                          <a:spcPts val="1240"/>
                        </a:lnSpc>
                      </a:pPr>
                      <a:endParaRPr lang="es-E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67360">
                        <a:lnSpc>
                          <a:spcPts val="1240"/>
                        </a:lnSpc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Imagen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ts val="1240"/>
                        </a:lnSpc>
                      </a:pPr>
                      <a:endParaRPr lang="es-E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07010">
                        <a:lnSpc>
                          <a:spcPts val="1240"/>
                        </a:lnSpc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Técnica de uso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5610" marR="346075" indent="-736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Método de limpieza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1795" marR="379730" indent="44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Forma de guardado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042589"/>
                  </a:ext>
                </a:extLst>
              </a:tr>
              <a:tr h="1300469">
                <a:tc>
                  <a:txBody>
                    <a:bodyPr/>
                    <a:lstStyle/>
                    <a:p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3148829"/>
                  </a:ext>
                </a:extLst>
              </a:tr>
              <a:tr h="1301794">
                <a:tc>
                  <a:txBody>
                    <a:bodyPr/>
                    <a:lstStyle/>
                    <a:p>
                      <a:r>
                        <a:rPr lang="es-ES" sz="10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6326117"/>
                  </a:ext>
                </a:extLst>
              </a:tr>
              <a:tr h="1300469">
                <a:tc>
                  <a:txBody>
                    <a:bodyPr/>
                    <a:lstStyle/>
                    <a:p>
                      <a:r>
                        <a:rPr lang="es-ES" sz="10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115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965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Tecnología</a:t>
            </a:r>
            <a:endParaRPr lang="es-CL" sz="2000" b="1" dirty="0"/>
          </a:p>
          <a:p>
            <a:pPr algn="ctr"/>
            <a:r>
              <a:rPr lang="es-CL" sz="2000" b="1" dirty="0"/>
              <a:t>SEMANA 26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1)¿Qué necesidad cubrirá tu objeto tecnológico creado? </a:t>
            </a:r>
          </a:p>
          <a:p>
            <a:endParaRPr lang="es-CL" dirty="0"/>
          </a:p>
          <a:p>
            <a:r>
              <a:rPr lang="es-ES" dirty="0"/>
              <a:t>2) ¿De qué manera podrás utilizar en tu vida cotidiana tu objeto tecnológico creado ?</a:t>
            </a:r>
            <a:endParaRPr lang="es-CL" dirty="0"/>
          </a:p>
          <a:p>
            <a:endParaRPr lang="es-CL" dirty="0"/>
          </a:p>
          <a:p>
            <a:r>
              <a:rPr lang="es-CL" dirty="0"/>
              <a:t>3)¿Qué ideas te llevaron a crear tu objeto tecnológico?</a:t>
            </a:r>
          </a:p>
          <a:p>
            <a:endParaRPr lang="es-CL" dirty="0"/>
          </a:p>
          <a:p>
            <a:r>
              <a:rPr lang="es-CL" dirty="0"/>
              <a:t>Ticket de salida online</a:t>
            </a:r>
          </a:p>
          <a:p>
            <a:r>
              <a:rPr lang="es-CL" dirty="0">
                <a:solidFill>
                  <a:srgbClr val="0070C0"/>
                </a:solidFill>
              </a:rPr>
              <a:t>https://docs.google.com/forms/d/e/1FAIpQLSfbSld3pyD-cxLXrutPN2cBTsKWTYi5dYaQpgoAvUm0tMel4g/viewform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311978" y="5469277"/>
            <a:ext cx="3888432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Marcos.lucero@jean-Piaget.cl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589" y="4941168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2670</TotalTime>
  <Words>464</Words>
  <Application>Microsoft Office PowerPoint</Application>
  <PresentationFormat>Presentación en pantalla (4:3)</PresentationFormat>
  <Paragraphs>90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PLANIFICACIÓN  CLASES VIRTUALES SEMANA N° 26 FECHA : 25/09/2020</vt:lpstr>
      <vt:lpstr>Presentación de PowerPoint</vt:lpstr>
      <vt:lpstr>Reglas para una buena clase </vt:lpstr>
      <vt:lpstr>Inicio Activación Conocimientos Previos</vt:lpstr>
      <vt:lpstr>Inicio Motivación </vt:lpstr>
      <vt:lpstr>Transformar materiales  </vt:lpstr>
      <vt:lpstr>Desarrollo </vt:lpstr>
      <vt:lpstr>Desarrollo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139</cp:revision>
  <dcterms:created xsi:type="dcterms:W3CDTF">2020-07-06T03:06:52Z</dcterms:created>
  <dcterms:modified xsi:type="dcterms:W3CDTF">2020-09-20T23:02:20Z</dcterms:modified>
</cp:coreProperties>
</file>