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8" r:id="rId2"/>
    <p:sldId id="256" r:id="rId3"/>
    <p:sldId id="310" r:id="rId4"/>
    <p:sldId id="304" r:id="rId5"/>
    <p:sldId id="313" r:id="rId6"/>
    <p:sldId id="321" r:id="rId7"/>
    <p:sldId id="320" r:id="rId8"/>
    <p:sldId id="324" r:id="rId9"/>
    <p:sldId id="323" r:id="rId10"/>
    <p:sldId id="297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86477" autoAdjust="0"/>
  </p:normalViewPr>
  <p:slideViewPr>
    <p:cSldViewPr>
      <p:cViewPr varScale="1">
        <p:scale>
          <a:sx n="73" d="100"/>
          <a:sy n="73" d="100"/>
        </p:scale>
        <p:origin x="130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17-09-2020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17-09-2020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17-09-2020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17-09-2020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17-09-2020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17-09-2020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17-09-2020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17-09-2020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17-09-2020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17-09-2020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17-09-2020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17-09-2020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17-09-2020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hyperlink" Target="//upload.wikimedia.org/wikipedia/commons/9/9b/Fundaci%C3%B3_T%C3%A0pies_0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//upload.wikimedia.org/wikipedia/commons/e/ea/Rauschenberg1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440" y="2517496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</a:t>
            </a:r>
            <a:r>
              <a:rPr lang="es-CL" sz="2800" dirty="0" smtClean="0"/>
              <a:t>27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</a:t>
            </a:r>
            <a:r>
              <a:rPr lang="es-CL" sz="2800" dirty="0" smtClean="0"/>
              <a:t>30</a:t>
            </a:r>
            <a:r>
              <a:rPr lang="es-CL" sz="2800" dirty="0" smtClean="0"/>
              <a:t>- </a:t>
            </a:r>
            <a:r>
              <a:rPr lang="es-CL" sz="2800" dirty="0" smtClean="0"/>
              <a:t>septiembre-2020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 descr="GUIRNALDA BAND DE TELA 10 BAN - Sodimac.c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8" y="-1319399"/>
            <a:ext cx="421083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GUIRNALDA BAND DE TELA 10 BAN - Sodimac.c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502" y="-1292504"/>
            <a:ext cx="421083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Fiestas Patrias | volantines publicitarios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223" y="-99392"/>
            <a:ext cx="2286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ASIGNATURA Artes Visuales</a:t>
            </a:r>
          </a:p>
          <a:p>
            <a:pPr algn="ctr"/>
            <a:r>
              <a:rPr lang="es-CL" sz="2000" b="1" dirty="0" smtClean="0"/>
              <a:t>SEMANA </a:t>
            </a:r>
            <a:r>
              <a:rPr lang="es-CL" sz="2000" b="1" dirty="0" smtClean="0"/>
              <a:t>27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145922" y="2216781"/>
            <a:ext cx="81625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1. </a:t>
            </a:r>
            <a:r>
              <a:rPr lang="es-CL" b="1" dirty="0"/>
              <a:t>¿Qué técnica utilizaste al momento de crear tu obra? Explica</a:t>
            </a:r>
            <a:endParaRPr lang="es-CL" dirty="0"/>
          </a:p>
          <a:p>
            <a:endParaRPr lang="es-CL" dirty="0" smtClean="0"/>
          </a:p>
          <a:p>
            <a:r>
              <a:rPr lang="es-CL" dirty="0" smtClean="0"/>
              <a:t>2. </a:t>
            </a:r>
            <a:r>
              <a:rPr lang="es-CL" b="1" dirty="0"/>
              <a:t>¿Qué materiales de reciclado utilizaste para tú trabajo</a:t>
            </a:r>
            <a:r>
              <a:rPr lang="es-CL" b="1" dirty="0" smtClean="0"/>
              <a:t>?</a:t>
            </a:r>
          </a:p>
          <a:p>
            <a:endParaRPr lang="es-CL" b="1" dirty="0"/>
          </a:p>
          <a:p>
            <a:r>
              <a:rPr lang="es-CL" b="1" dirty="0" smtClean="0"/>
              <a:t>3. </a:t>
            </a:r>
            <a:r>
              <a:rPr lang="es-CL" b="1" dirty="0"/>
              <a:t>¿Qué procedimientos utilizaste al momento de crear tú obra? Explica</a:t>
            </a:r>
          </a:p>
          <a:p>
            <a:endParaRPr lang="es-CL" b="1" dirty="0"/>
          </a:p>
          <a:p>
            <a:r>
              <a:rPr lang="es-CL" dirty="0" smtClean="0"/>
              <a:t> </a:t>
            </a:r>
            <a:r>
              <a:rPr lang="es-CL" dirty="0" smtClean="0"/>
              <a:t> </a:t>
            </a:r>
            <a:endParaRPr lang="es-CL" dirty="0" smtClean="0"/>
          </a:p>
          <a:p>
            <a:pPr marL="285750" indent="-285750">
              <a:buFontTx/>
              <a:buChar char="-"/>
            </a:pPr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4499992" y="5157192"/>
            <a:ext cx="4392488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este ticket de salida al: </a:t>
            </a:r>
          </a:p>
          <a:p>
            <a:pPr algn="ctr"/>
            <a:r>
              <a:rPr lang="es-CL" dirty="0"/>
              <a:t>C</a:t>
            </a:r>
            <a:r>
              <a:rPr lang="es-CL" dirty="0" smtClean="0"/>
              <a:t>orreo: Alicia.cuellar@colegio-jeanPiaget.cl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139" y="4629083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682257"/>
              </p:ext>
            </p:extLst>
          </p:nvPr>
        </p:nvGraphicFramePr>
        <p:xfrm>
          <a:off x="389131" y="332656"/>
          <a:ext cx="8136904" cy="5066547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Artes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Visuales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6° 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Alicia Cuellar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Innes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Cariñe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25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s-CL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Crear trabajos de arte y diseños a partir de sus propias ideas y de la observación del: entorno cultural: el hombre contemporáneo y la ciudad; entorno artístico: el arte contemporáneo; el arte en el espacio público (murales y esculturas).</a:t>
                      </a:r>
                      <a:r>
                        <a:rPr lang="es-ES_tradn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(OA1)</a:t>
                      </a:r>
                      <a:endParaRPr lang="es-CL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32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s-CL" sz="1400" dirty="0" smtClean="0"/>
                        <a:t>› Describen materiales, procedimientos y temas utilizados en pintura y escultura objetual e instalaciones del arte contemporáneo. </a:t>
                      </a:r>
                    </a:p>
                    <a:p>
                      <a:r>
                        <a:rPr lang="es-CL" sz="1400" dirty="0" smtClean="0"/>
                        <a:t>› Desarrollan proyectos de creación de esculturas y pinturas objetuales e instalaciones, seleccionando temas, materiales y procedimientos adecuadamente en relación con el propósito expresivo. 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› Demostrar disposición a desarrollar su creatividad, experimentando, imaginando y pensando divergentemente. </a:t>
                      </a:r>
                      <a:endParaRPr lang="es-CL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› Respetar el trabajo artístico de otros, valorando la originalidad.</a:t>
                      </a:r>
                      <a:endParaRPr lang="es-CL" sz="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Crear obra sobre </a:t>
                      </a:r>
                      <a:r>
                        <a:rPr lang="es-CL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pintura objetual.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</a:rPr>
                        <a:t>Ticket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 de salida</a:t>
                      </a:r>
                      <a:endParaRPr lang="es-CL" sz="1400" b="1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18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u="sng" dirty="0"/>
              <a:t>Reglas para una buena clase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s-CL" dirty="0"/>
              <a:t>Puntualidad</a:t>
            </a:r>
          </a:p>
          <a:p>
            <a:pPr marL="285750" indent="-285750"/>
            <a:r>
              <a:rPr lang="es-CL" dirty="0"/>
              <a:t>tener materiales solicitados</a:t>
            </a:r>
          </a:p>
          <a:p>
            <a:pPr marL="285750" indent="-285750"/>
            <a:r>
              <a:rPr lang="es-CL" dirty="0"/>
              <a:t>Ser respetuoso con el profesor y sus compañeros</a:t>
            </a:r>
          </a:p>
          <a:p>
            <a:pPr marL="285750" indent="-285750"/>
            <a:r>
              <a:rPr lang="es-CL" dirty="0"/>
              <a:t>Mantener micrófono apagado y cámara encendida(solo si el alumno quiere)</a:t>
            </a:r>
          </a:p>
          <a:p>
            <a:pPr marL="285750" indent="-285750"/>
            <a:r>
              <a:rPr lang="es-CL" dirty="0"/>
              <a:t>Dudas o consultas</a:t>
            </a:r>
          </a:p>
          <a:p>
            <a:pPr marL="285750" indent="-285750"/>
            <a:r>
              <a:rPr lang="es-CL" dirty="0"/>
              <a:t>Estar atento a la clase online</a:t>
            </a:r>
          </a:p>
          <a:p>
            <a:endParaRPr lang="es-CL" dirty="0"/>
          </a:p>
        </p:txBody>
      </p:sp>
      <p:pic>
        <p:nvPicPr>
          <p:cNvPr id="4" name="Picture 2" descr="C:\Users\alicia\Downloads\estudiantes-pupitre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666" y="4869160"/>
            <a:ext cx="3161134" cy="186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307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Inicio</a:t>
            </a:r>
            <a:br>
              <a:rPr lang="es-CL" dirty="0" smtClean="0"/>
            </a:br>
            <a:r>
              <a:rPr lang="es-CL" dirty="0" smtClean="0"/>
              <a:t>Activación Conocimientos Previos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1663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45 mejores imágenes de Condorito | Condor, Condorito chistes ...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780928"/>
            <a:ext cx="1611827" cy="346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lamada de nube 4"/>
          <p:cNvSpPr/>
          <p:nvPr/>
        </p:nvSpPr>
        <p:spPr>
          <a:xfrm>
            <a:off x="5148064" y="1789453"/>
            <a:ext cx="2352381" cy="1368152"/>
          </a:xfrm>
          <a:prstGeom prst="cloudCallout">
            <a:avLst>
              <a:gd name="adj1" fmla="val 43956"/>
              <a:gd name="adj2" fmla="val 787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RECORDEMOS</a:t>
            </a:r>
            <a:endParaRPr lang="es-CL" dirty="0"/>
          </a:p>
        </p:txBody>
      </p:sp>
      <p:sp>
        <p:nvSpPr>
          <p:cNvPr id="2" name="CuadroTexto 1"/>
          <p:cNvSpPr txBox="1"/>
          <p:nvPr/>
        </p:nvSpPr>
        <p:spPr>
          <a:xfrm>
            <a:off x="971600" y="2564904"/>
            <a:ext cx="33123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/>
              <a:t>¿Qué necesito para crear una pintura objetual? </a:t>
            </a:r>
            <a:endParaRPr lang="es-CL" sz="2800" dirty="0" smtClean="0"/>
          </a:p>
          <a:p>
            <a:endParaRPr lang="es-CL" sz="2800" dirty="0"/>
          </a:p>
          <a:p>
            <a:r>
              <a:rPr lang="es-CL" sz="2800" dirty="0" smtClean="0"/>
              <a:t>¿</a:t>
            </a:r>
            <a:r>
              <a:rPr lang="es-CL" sz="2800" dirty="0" smtClean="0"/>
              <a:t>Qué me resulta más fácil crear?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 smtClean="0"/>
              <a:t>PINTURA OBJETUAL</a:t>
            </a:r>
            <a:endParaRPr lang="es-CL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709120"/>
          </a:xfrm>
        </p:spPr>
        <p:txBody>
          <a:bodyPr>
            <a:normAutofit fontScale="85000" lnSpcReduction="10000"/>
          </a:bodyPr>
          <a:lstStyle/>
          <a:p>
            <a:r>
              <a:rPr lang="es-CL" dirty="0"/>
              <a:t>Trabajo artístico realizado a partir de un objeto -o fragmento de este- de origen natural o industrial, pero que no fue creado originalmente por el artista. ... El </a:t>
            </a:r>
            <a:r>
              <a:rPr lang="es-CL" b="1" dirty="0"/>
              <a:t>arte objetual</a:t>
            </a:r>
            <a:r>
              <a:rPr lang="es-CL" dirty="0"/>
              <a:t> tiene entre uno de sus máximos exponentes al artista francés Marcel </a:t>
            </a:r>
            <a:r>
              <a:rPr lang="es-CL" dirty="0" err="1"/>
              <a:t>Duchamp</a:t>
            </a:r>
            <a:r>
              <a:rPr lang="es-CL" dirty="0"/>
              <a:t> con sus conocidos </a:t>
            </a:r>
            <a:r>
              <a:rPr lang="es-CL" dirty="0" err="1"/>
              <a:t>Ready-made</a:t>
            </a:r>
            <a:endParaRPr lang="es-CL" sz="2800" dirty="0">
              <a:latin typeface="Comic Sans MS" pitchFamily="66" charset="0"/>
            </a:endParaRPr>
          </a:p>
        </p:txBody>
      </p:sp>
      <p:pic>
        <p:nvPicPr>
          <p:cNvPr id="1026" name="Picture 2" descr="Peinado | Creative artwork, Funny art, Creative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937" y="2132856"/>
            <a:ext cx="3828914" cy="353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16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u="sng" dirty="0" smtClean="0"/>
              <a:t>EJEMPLO DE ARTE OBJETUAL</a:t>
            </a:r>
            <a:endParaRPr lang="es-CL" u="sng" dirty="0"/>
          </a:p>
        </p:txBody>
      </p:sp>
      <p:pic>
        <p:nvPicPr>
          <p:cNvPr id="6" name="Picture 2" descr="File:Fundació Tàpies 0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3535247" cy="265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41979" y="4028785"/>
            <a:ext cx="3744788" cy="494135"/>
          </a:xfrm>
        </p:spPr>
        <p:txBody>
          <a:bodyPr>
            <a:normAutofit fontScale="62500" lnSpcReduction="20000"/>
          </a:bodyPr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s-ES_tradnl" altLang="es-CL" dirty="0" smtClean="0"/>
              <a:t>Antoni </a:t>
            </a:r>
            <a:r>
              <a:rPr lang="es-ES_tradnl" altLang="es-CL" dirty="0" err="1" smtClean="0"/>
              <a:t>Tàpies</a:t>
            </a:r>
            <a:r>
              <a:rPr lang="es-ES_tradnl" altLang="es-CL" dirty="0" smtClean="0"/>
              <a:t> en Fundación </a:t>
            </a:r>
            <a:r>
              <a:rPr lang="es-ES_tradnl" altLang="es-CL" dirty="0" err="1" smtClean="0"/>
              <a:t>Tàpies</a:t>
            </a:r>
            <a:endParaRPr lang="es-ES" altLang="es-CL" dirty="0" smtClean="0"/>
          </a:p>
        </p:txBody>
      </p:sp>
      <p:pic>
        <p:nvPicPr>
          <p:cNvPr id="8" name="Picture 8" descr="File:Rauschenberg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8760"/>
            <a:ext cx="3735387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4716016" y="4275853"/>
            <a:ext cx="3970127" cy="48127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en-US" sz="2800" smtClean="0"/>
              <a:t>1985 BMW 635CSi pintado  por Robert Rauschenberg</a:t>
            </a:r>
          </a:p>
          <a:p>
            <a:pPr>
              <a:buFont typeface="Arial" charset="0"/>
              <a:buChar char="•"/>
              <a:defRPr/>
            </a:pPr>
            <a:endParaRPr lang="es-ES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93" y="4516490"/>
            <a:ext cx="1584176" cy="20406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Marcador de contenido"/>
          <p:cNvSpPr txBox="1">
            <a:spLocks/>
          </p:cNvSpPr>
          <p:nvPr/>
        </p:nvSpPr>
        <p:spPr>
          <a:xfrm rot="10800000" flipV="1">
            <a:off x="1921269" y="5041457"/>
            <a:ext cx="2023079" cy="103993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_tradnl" altLang="es-CL" smtClean="0"/>
              <a:t>Exposición de arte objetual en Patio de Bellavista en Santiago</a:t>
            </a:r>
            <a:endParaRPr lang="es-ES" altLang="es-CL" dirty="0" smtClean="0"/>
          </a:p>
        </p:txBody>
      </p:sp>
      <p:pic>
        <p:nvPicPr>
          <p:cNvPr id="2050" name="Picture 2" descr="Arte con objetos | Arte objetual, Arte creativo, Arte divertid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958" y="4757128"/>
            <a:ext cx="2760241" cy="207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21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 smtClean="0"/>
              <a:t> A </a:t>
            </a:r>
            <a:r>
              <a:rPr lang="es-CL" u="sng" dirty="0" smtClean="0"/>
              <a:t>EVALUAR</a:t>
            </a:r>
            <a:endParaRPr lang="es-CL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7499176" cy="4483485"/>
          </a:xfrm>
        </p:spPr>
        <p:txBody>
          <a:bodyPr>
            <a:normAutofit/>
          </a:bodyPr>
          <a:lstStyle/>
          <a:p>
            <a:r>
              <a:rPr lang="es-CL" sz="2400" dirty="0" smtClean="0"/>
              <a:t>AHORA QUE YA </a:t>
            </a:r>
            <a:r>
              <a:rPr lang="es-CL" sz="2400" dirty="0" smtClean="0"/>
              <a:t>RECORDAMOS UN </a:t>
            </a:r>
            <a:r>
              <a:rPr lang="es-CL" sz="2400" dirty="0" smtClean="0"/>
              <a:t>POCO MÁS SOBRE LAS OBRAS OBJETUALES, ES MOMENTO DE CREAR</a:t>
            </a:r>
            <a:r>
              <a:rPr lang="es-CL" sz="2400" dirty="0" smtClean="0"/>
              <a:t>:</a:t>
            </a:r>
          </a:p>
          <a:p>
            <a:endParaRPr lang="es-CL" sz="2400" dirty="0"/>
          </a:p>
          <a:p>
            <a:r>
              <a:rPr lang="es-CL" sz="2400" dirty="0" smtClean="0"/>
              <a:t>1- Divide tu hoja de block en 4 partes iguales y traza una línea recta. </a:t>
            </a:r>
          </a:p>
          <a:p>
            <a:r>
              <a:rPr lang="es-CL" sz="2400" dirty="0" smtClean="0"/>
              <a:t>2- enumera cada esquina de la hoja. </a:t>
            </a:r>
          </a:p>
          <a:p>
            <a:r>
              <a:rPr lang="es-CL" sz="2400" dirty="0" smtClean="0"/>
              <a:t>3- realiza con los 4 materiales seleccionados un arte objetual diferente para cada sección de la hoja</a:t>
            </a:r>
            <a:endParaRPr lang="es-CL" sz="2400" dirty="0" smtClean="0"/>
          </a:p>
        </p:txBody>
      </p:sp>
    </p:spTree>
    <p:extLst>
      <p:ext uri="{BB962C8B-B14F-4D97-AF65-F5344CB8AC3E}">
        <p14:creationId xmlns:p14="http://schemas.microsoft.com/office/powerpoint/2010/main" val="186662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 smtClean="0"/>
              <a:t>EJEMPLO</a:t>
            </a:r>
            <a:endParaRPr lang="es-CL" u="sng" dirty="0"/>
          </a:p>
        </p:txBody>
      </p:sp>
      <p:pic>
        <p:nvPicPr>
          <p:cNvPr id="1026" name="Picture 2" descr="Lindas ilustraciones hechas con objetos comunes | Quiero más diseño | Arte  objetual, Ilustraciones, Dibujos diverti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3264297" cy="326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te con objetos | Arte objetual, Trabajos de arte, Ilustraciones  conceptua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438" y="1271072"/>
            <a:ext cx="3682960" cy="367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n de A A A en arte | Trabajos de arte, Arte efimero, Arte objetu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694" y="4149080"/>
            <a:ext cx="2376264" cy="259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251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 smtClean="0"/>
              <a:t>Pauta de evaluación </a:t>
            </a:r>
            <a:endParaRPr lang="es-CL" u="sng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417339"/>
              </p:ext>
            </p:extLst>
          </p:nvPr>
        </p:nvGraphicFramePr>
        <p:xfrm>
          <a:off x="457200" y="1600200"/>
          <a:ext cx="8784976" cy="479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50570300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526843725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388296083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400498621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1253228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INDICADORES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LOGRADO (3PTS)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MEDIANAMENTE LOGRADO (2 PTS)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POR LOGRAR (1PTO)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TOTAL</a:t>
                      </a:r>
                      <a:endParaRPr lang="es-C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633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b="1" dirty="0" smtClean="0"/>
                        <a:t>¿</a:t>
                      </a:r>
                      <a:r>
                        <a:rPr lang="es-CL" sz="1600" b="1" dirty="0" smtClean="0"/>
                        <a:t>Qué</a:t>
                      </a:r>
                      <a:r>
                        <a:rPr lang="es-CL" sz="1600" b="1" baseline="0" dirty="0" smtClean="0"/>
                        <a:t> técnica utilizaste al momento de crear tu obra</a:t>
                      </a:r>
                      <a:r>
                        <a:rPr lang="es-CL" sz="1600" b="1" dirty="0" smtClean="0"/>
                        <a:t>? </a:t>
                      </a:r>
                      <a:r>
                        <a:rPr lang="es-CL" sz="1600" b="1" dirty="0" smtClean="0"/>
                        <a:t>Explica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El alumno</a:t>
                      </a:r>
                      <a:r>
                        <a:rPr lang="es-CL" baseline="0" dirty="0" smtClean="0"/>
                        <a:t> identifica y </a:t>
                      </a:r>
                      <a:r>
                        <a:rPr lang="es-CL" baseline="0" dirty="0" smtClean="0"/>
                        <a:t>reconoce técnicas utilizadas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El alumno</a:t>
                      </a:r>
                      <a:r>
                        <a:rPr lang="es-CL" baseline="0" dirty="0" smtClean="0"/>
                        <a:t> solo identifica o </a:t>
                      </a:r>
                      <a:r>
                        <a:rPr lang="es-CL" baseline="0" dirty="0" smtClean="0"/>
                        <a:t>reconoce alguna técnica utilizada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El alumno no</a:t>
                      </a:r>
                      <a:r>
                        <a:rPr lang="es-CL" baseline="0" dirty="0" smtClean="0"/>
                        <a:t> identifica ni </a:t>
                      </a:r>
                      <a:r>
                        <a:rPr lang="es-CL" baseline="0" dirty="0" smtClean="0"/>
                        <a:t>reconoce técnicas utilizada.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819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1" dirty="0" smtClean="0"/>
                        <a:t>¿Qué</a:t>
                      </a:r>
                      <a:r>
                        <a:rPr lang="es-CL" sz="1600" b="1" baseline="0" dirty="0" smtClean="0"/>
                        <a:t> materiales de reciclado utilizaste para tú trabajo</a:t>
                      </a:r>
                      <a:r>
                        <a:rPr lang="es-CL" sz="1600" b="1" dirty="0" smtClean="0"/>
                        <a:t>?</a:t>
                      </a:r>
                    </a:p>
                    <a:p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El alumno</a:t>
                      </a:r>
                      <a:r>
                        <a:rPr lang="es-CL" baseline="0" dirty="0" smtClean="0"/>
                        <a:t> nombra y utiliza </a:t>
                      </a:r>
                      <a:r>
                        <a:rPr lang="es-CL" baseline="0" dirty="0" smtClean="0"/>
                        <a:t>4 </a:t>
                      </a:r>
                      <a:r>
                        <a:rPr lang="es-CL" baseline="0" dirty="0" smtClean="0"/>
                        <a:t>materiales de reciclaje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El alumno solo</a:t>
                      </a:r>
                      <a:r>
                        <a:rPr lang="es-CL" baseline="0" dirty="0" smtClean="0"/>
                        <a:t> nombra y utiliza </a:t>
                      </a:r>
                      <a:r>
                        <a:rPr lang="es-CL" baseline="0" dirty="0" smtClean="0"/>
                        <a:t>2 </a:t>
                      </a:r>
                      <a:r>
                        <a:rPr lang="es-CL" baseline="0" dirty="0" smtClean="0"/>
                        <a:t>o </a:t>
                      </a:r>
                      <a:r>
                        <a:rPr lang="es-CL" baseline="0" dirty="0" smtClean="0"/>
                        <a:t>3 </a:t>
                      </a:r>
                      <a:r>
                        <a:rPr lang="es-CL" baseline="0" dirty="0" smtClean="0"/>
                        <a:t>materiales de reciclaje.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El alumno </a:t>
                      </a:r>
                      <a:r>
                        <a:rPr lang="es-CL" dirty="0" smtClean="0"/>
                        <a:t>nombra 1 o</a:t>
                      </a:r>
                      <a:r>
                        <a:rPr lang="es-CL" baseline="0" dirty="0" smtClean="0"/>
                        <a:t> </a:t>
                      </a:r>
                      <a:r>
                        <a:rPr lang="es-CL" dirty="0" smtClean="0"/>
                        <a:t>no</a:t>
                      </a:r>
                      <a:r>
                        <a:rPr lang="es-CL" baseline="0" dirty="0" smtClean="0"/>
                        <a:t> </a:t>
                      </a:r>
                      <a:r>
                        <a:rPr lang="es-CL" baseline="0" dirty="0" smtClean="0"/>
                        <a:t>utiliza materiales de reciclaje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109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b="1" dirty="0" smtClean="0"/>
                        <a:t>¿Qué</a:t>
                      </a:r>
                      <a:r>
                        <a:rPr lang="es-CL" sz="1600" b="1" baseline="0" dirty="0" smtClean="0"/>
                        <a:t> procedimientos utilizaste al momento de crear tú </a:t>
                      </a:r>
                      <a:r>
                        <a:rPr lang="es-CL" sz="1600" b="1" baseline="0" dirty="0" smtClean="0"/>
                        <a:t>obra</a:t>
                      </a:r>
                      <a:r>
                        <a:rPr lang="es-CL" sz="1600" b="1" dirty="0" smtClean="0"/>
                        <a:t>? </a:t>
                      </a:r>
                      <a:r>
                        <a:rPr lang="es-CL" sz="1600" b="1" dirty="0" smtClean="0"/>
                        <a:t>Explica</a:t>
                      </a:r>
                      <a:endParaRPr lang="es-C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El alumno</a:t>
                      </a:r>
                      <a:r>
                        <a:rPr lang="es-CL" baseline="0" dirty="0" smtClean="0"/>
                        <a:t> nombra 3 procedimientos realizados en  </a:t>
                      </a:r>
                      <a:r>
                        <a:rPr lang="es-CL" baseline="0" dirty="0" smtClean="0"/>
                        <a:t>su obra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/>
                        <a:t>El alumno</a:t>
                      </a:r>
                      <a:r>
                        <a:rPr lang="es-CL" baseline="0" dirty="0" smtClean="0"/>
                        <a:t> solo nombra 1 o 2 procedimientos realizados en  </a:t>
                      </a:r>
                      <a:r>
                        <a:rPr lang="es-CL" baseline="0" dirty="0" smtClean="0"/>
                        <a:t>su obra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El alumno no</a:t>
                      </a:r>
                      <a:r>
                        <a:rPr lang="es-CL" baseline="0" dirty="0" smtClean="0"/>
                        <a:t> nombra ningún </a:t>
                      </a:r>
                      <a:r>
                        <a:rPr lang="es-CL" baseline="0" dirty="0" smtClean="0"/>
                        <a:t>procedimiento utilizado e su obra.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416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077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1222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2647</TotalTime>
  <Words>522</Words>
  <Application>Microsoft Office PowerPoint</Application>
  <PresentationFormat>Presentación en pantalla (4:3)</PresentationFormat>
  <Paragraphs>80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Comic Sans MS</vt:lpstr>
      <vt:lpstr>Times New Roman</vt:lpstr>
      <vt:lpstr>Tema de Office</vt:lpstr>
      <vt:lpstr>PLANIFICACIÓN  CLASES VIRTUALES SEMANA N° 27 FECHA : 30- septiembre-2020</vt:lpstr>
      <vt:lpstr>Presentación de PowerPoint</vt:lpstr>
      <vt:lpstr>Reglas para una buena clase </vt:lpstr>
      <vt:lpstr>Inicio Activación Conocimientos Previos</vt:lpstr>
      <vt:lpstr>PINTURA OBJETUAL</vt:lpstr>
      <vt:lpstr>EJEMPLO DE ARTE OBJETUAL</vt:lpstr>
      <vt:lpstr> A EVALUAR</vt:lpstr>
      <vt:lpstr>EJEMPLO</vt:lpstr>
      <vt:lpstr>Pauta de evaluación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Usuario de Windows</cp:lastModifiedBy>
  <cp:revision>133</cp:revision>
  <dcterms:created xsi:type="dcterms:W3CDTF">2020-07-06T03:06:52Z</dcterms:created>
  <dcterms:modified xsi:type="dcterms:W3CDTF">2020-09-17T05:37:00Z</dcterms:modified>
</cp:coreProperties>
</file>