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364" autoAdjust="0"/>
  </p:normalViewPr>
  <p:slideViewPr>
    <p:cSldViewPr snapToGrid="0">
      <p:cViewPr varScale="1">
        <p:scale>
          <a:sx n="73" d="100"/>
          <a:sy n="73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179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483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664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68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63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014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185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22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233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93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870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CC9408-C9F9-4FD8-8325-38140F465313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22-09-2020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FD08D6-E5B1-4656-83E4-64E93B7E009E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639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21724" y="1543220"/>
            <a:ext cx="9144000" cy="3073865"/>
          </a:xfrm>
        </p:spPr>
        <p:txBody>
          <a:bodyPr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6</a:t>
            </a:r>
            <a:r>
              <a:rPr lang="es-CL" dirty="0" smtClean="0">
                <a:latin typeface="Comic Sans MS" panose="030F0702030302020204" pitchFamily="66" charset="0"/>
              </a:rPr>
              <a:t>° GRADE</a:t>
            </a:r>
            <a:br>
              <a:rPr lang="es-CL" dirty="0" smtClean="0">
                <a:latin typeface="Comic Sans MS" panose="030F0702030302020204" pitchFamily="66" charset="0"/>
              </a:rPr>
            </a:br>
            <a:r>
              <a:rPr lang="es-CL" dirty="0" smtClean="0">
                <a:latin typeface="Comic Sans MS" panose="030F0702030302020204" pitchFamily="66" charset="0"/>
              </a:rPr>
              <a:t>ONLINE </a:t>
            </a:r>
            <a:r>
              <a:rPr lang="es-CL" dirty="0" smtClean="0">
                <a:latin typeface="Comic Sans MS" panose="030F0702030302020204" pitchFamily="66" charset="0"/>
              </a:rPr>
              <a:t>TEST</a:t>
            </a:r>
            <a:r>
              <a:rPr lang="es-CL" dirty="0">
                <a:latin typeface="Comic Sans MS" panose="030F0702030302020204" pitchFamily="66" charset="0"/>
              </a:rPr>
              <a:t/>
            </a:r>
            <a:br>
              <a:rPr lang="es-CL" dirty="0">
                <a:latin typeface="Comic Sans MS" panose="030F0702030302020204" pitchFamily="66" charset="0"/>
              </a:rPr>
            </a:br>
            <a:r>
              <a:rPr lang="es-CL" dirty="0" smtClean="0">
                <a:latin typeface="Comic Sans MS" panose="030F0702030302020204" pitchFamily="66" charset="0"/>
              </a:rPr>
              <a:t>WEEK </a:t>
            </a:r>
            <a:r>
              <a:rPr lang="es-CL" dirty="0" smtClean="0">
                <a:latin typeface="Comic Sans MS" panose="030F0702030302020204" pitchFamily="66" charset="0"/>
              </a:rPr>
              <a:t>N°27</a:t>
            </a:r>
            <a:r>
              <a:rPr lang="es-CL" dirty="0">
                <a:latin typeface="Comic Sans MS" panose="030F0702030302020204" pitchFamily="66" charset="0"/>
              </a:rPr>
              <a:t/>
            </a:r>
            <a:br>
              <a:rPr lang="es-CL" dirty="0">
                <a:latin typeface="Comic Sans MS" panose="030F0702030302020204" pitchFamily="66" charset="0"/>
              </a:rPr>
            </a:br>
            <a:r>
              <a:rPr lang="es-CL" dirty="0" smtClean="0">
                <a:latin typeface="Comic Sans MS" panose="030F0702030302020204" pitchFamily="66" charset="0"/>
              </a:rPr>
              <a:t>DATE: SEPTEMBER </a:t>
            </a:r>
            <a:r>
              <a:rPr lang="es-CL" dirty="0" smtClean="0">
                <a:latin typeface="Comic Sans MS" panose="030F0702030302020204" pitchFamily="66" charset="0"/>
              </a:rPr>
              <a:t>29 </a:t>
            </a:r>
            <a:r>
              <a:rPr lang="es-CL" dirty="0" err="1" smtClean="0">
                <a:latin typeface="Comic Sans MS" panose="030F0702030302020204" pitchFamily="66" charset="0"/>
              </a:rPr>
              <a:t>th</a:t>
            </a:r>
            <a:r>
              <a:rPr lang="es-CL" dirty="0" smtClean="0">
                <a:latin typeface="Comic Sans MS" panose="030F0702030302020204" pitchFamily="66" charset="0"/>
              </a:rPr>
              <a:t>, </a:t>
            </a:r>
            <a:r>
              <a:rPr lang="es-CL" dirty="0" smtClean="0">
                <a:latin typeface="Comic Sans MS" panose="030F0702030302020204" pitchFamily="66" charset="0"/>
              </a:rPr>
              <a:t>2020</a:t>
            </a:r>
            <a:endParaRPr lang="es-MX" dirty="0">
              <a:latin typeface="Comic Sans MS" panose="030F0702030302020204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3334" y="0"/>
            <a:ext cx="9144000" cy="1655762"/>
          </a:xfrm>
        </p:spPr>
        <p:txBody>
          <a:bodyPr>
            <a:normAutofit fontScale="92500" lnSpcReduction="2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b="1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</a:t>
            </a:r>
            <a:r>
              <a:rPr lang="es-ES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Jean Piaget</a:t>
            </a:r>
            <a:endParaRPr lang="es-MX" i="1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53" y="436098"/>
            <a:ext cx="1941880" cy="1677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4318781" y="5638451"/>
            <a:ext cx="5373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Comic Sans MS" panose="030F0702030302020204" pitchFamily="66" charset="0"/>
              </a:rPr>
              <a:t>Miss Pía Cáceres G.</a:t>
            </a:r>
            <a:endParaRPr lang="es-MX" sz="2800" dirty="0">
              <a:latin typeface="Comic Sans MS" panose="030F0702030302020204" pitchFamily="66" charset="0"/>
            </a:endParaRPr>
          </a:p>
        </p:txBody>
      </p:sp>
      <p:pic>
        <p:nvPicPr>
          <p:cNvPr id="7" name="Imagen 6" descr="Profesor PNG Clipart | PNGOcean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7375" l="9753" r="89973">
                        <a14:backgroundMark x1="25687" y1="12500" x2="25687" y2="12500"/>
                        <a14:backgroundMark x1="84615" y1="7875" x2="84615" y2="7875"/>
                        <a14:backgroundMark x1="82830" y1="31250" x2="82830" y2="31250"/>
                        <a14:backgroundMark x1="76236" y1="60250" x2="76236" y2="60250"/>
                        <a14:backgroundMark x1="34753" y1="72000" x2="34753" y2="72000"/>
                        <a14:backgroundMark x1="35027" y1="15750" x2="35027" y2="15750"/>
                        <a14:backgroundMark x1="44780" y1="32625" x2="44780" y2="326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629" y="2113751"/>
            <a:ext cx="4374686" cy="351223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0114" y="1820265"/>
            <a:ext cx="2426418" cy="220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535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708471"/>
              </p:ext>
            </p:extLst>
          </p:nvPr>
        </p:nvGraphicFramePr>
        <p:xfrm>
          <a:off x="469408" y="548641"/>
          <a:ext cx="11347454" cy="6114826"/>
        </p:xfrm>
        <a:graphic>
          <a:graphicData uri="http://schemas.openxmlformats.org/drawingml/2006/table">
            <a:tbl>
              <a:tblPr firstRow="1" firstCol="1" bandRow="1"/>
              <a:tblGrid>
                <a:gridCol w="3591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55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7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ASIGNATURA /CURSO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Inglés</a:t>
                      </a:r>
                      <a:r>
                        <a:rPr lang="es-CL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6°</a:t>
                      </a:r>
                      <a:endParaRPr lang="es-C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PROFESOR/A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L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Pía</a:t>
                      </a:r>
                      <a:r>
                        <a:rPr lang="es-CL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Cáceres González</a:t>
                      </a:r>
                      <a:endParaRPr lang="es-C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39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PRIORIZACIÓN NIVEL 1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OA 1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Demostrar comprensión de ideas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generales e información explícita en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textos orales adaptados y auténticos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simples, literarios y no literarios, en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diversos formatos audiovisuales (como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exposiciones orales, conversaciones,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descripciones, instrucciones,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procedimientos, narraciones, rimas y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juegos de palabras, canciones), acerca de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temas variados (experiencias personales,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temas de otras asignaturas, del contexto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inmediato, de actualidad e interés global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 de otras culturas) y que contienen las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f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unciones del año.</a:t>
                      </a:r>
                      <a:endParaRPr lang="es-CL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78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s-MX" sz="12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-Identifican información explícita, como nombres, fechas, lugares, en diferentes tipos de texto en formatos variados (radio, televisión, computador o leído en voz alta).</a:t>
                      </a:r>
                    </a:p>
                    <a:p>
                      <a:pPr lvl="0"/>
                      <a:endParaRPr lang="es-MX" sz="12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/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-Repiten canciones y rimas tradicionales de países de habla inglesa</a:t>
                      </a:r>
                      <a:endParaRPr lang="es-MX" sz="12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38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CONTENIDO /HABILIDADES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Contenido:</a:t>
                      </a:r>
                      <a:r>
                        <a:rPr lang="es-CL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CL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Evaluación formativa n°2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2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Habilidades</a:t>
                      </a:r>
                      <a:r>
                        <a:rPr lang="es-CL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L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:</a:t>
                      </a:r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Comprensión auditiva de textos variados (como exposiciones orales, conversaciones, descripciones, instrucciones, procedimientos, narraciones, rimas y juegos de palabras, canciones), adaptados y auténticos breves y simples.</a:t>
                      </a:r>
                      <a:endParaRPr lang="es-CL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4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OBJETIVO DE LA CLASE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endParaRPr lang="es-CL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Evaluar aprendizajes de manera formativa  los indicadores desarrollados en clase de semana 23,24 y 26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2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54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EVALUACIÓN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 evaluará de forma formativa a través de evaluación en línea mediante drive.</a:t>
                      </a:r>
                    </a:p>
                    <a:p>
                      <a:endParaRPr lang="es-MX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5181" y="253235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349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704" y="50074"/>
            <a:ext cx="10567850" cy="680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61058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257</Words>
  <Application>Microsoft Office PowerPoint</Application>
  <PresentationFormat>Panorámica</PresentationFormat>
  <Paragraphs>31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Comic Sans MS</vt:lpstr>
      <vt:lpstr>Times New Roman</vt:lpstr>
      <vt:lpstr>1_Tema de Office</vt:lpstr>
      <vt:lpstr>6° GRADE ONLINE TEST WEEK N°27 DATE: SEPTEMBER 29 th, 2020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PLANIFICACIÓN  CLASES VIRTUALES INGLÉS SEMANA N°20 FECHA : 06-08-2020</dc:title>
  <dc:creator>Equipo Jean Piaget</dc:creator>
  <cp:lastModifiedBy>Equipo Jean Piaget</cp:lastModifiedBy>
  <cp:revision>46</cp:revision>
  <dcterms:created xsi:type="dcterms:W3CDTF">2020-08-03T02:54:47Z</dcterms:created>
  <dcterms:modified xsi:type="dcterms:W3CDTF">2020-09-22T18:45:13Z</dcterms:modified>
</cp:coreProperties>
</file>