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8"/>
  </p:notesMasterIdLst>
  <p:sldIdLst>
    <p:sldId id="298" r:id="rId3"/>
    <p:sldId id="256" r:id="rId4"/>
    <p:sldId id="295" r:id="rId5"/>
    <p:sldId id="299" r:id="rId6"/>
    <p:sldId id="300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>
        <p:scale>
          <a:sx n="100" d="100"/>
          <a:sy n="100" d="100"/>
        </p:scale>
        <p:origin x="-522" y="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394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9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775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63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8943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428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309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78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3695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6581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5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27/09/2020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77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ximena.gallardo@colegio-jeanpiaget.c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624004" cy="2644204"/>
          </a:xfrm>
        </p:spPr>
        <p:txBody>
          <a:bodyPr>
            <a:noAutofit/>
          </a:bodyPr>
          <a:lstStyle/>
          <a:p>
            <a:r>
              <a:rPr lang="es-CL" sz="2400" b="1" dirty="0"/>
              <a:t>PLANIFICACIÓN  PARA EL </a:t>
            </a:r>
            <a:r>
              <a:rPr lang="es-CL" sz="2400" b="1" dirty="0" smtClean="0"/>
              <a:t>AUTOAPRENDIZAJE</a:t>
            </a:r>
            <a:br>
              <a:rPr lang="es-CL" sz="2400" b="1" dirty="0" smtClean="0"/>
            </a:br>
            <a:r>
              <a:rPr lang="es-CL" sz="2400" b="1" dirty="0" smtClean="0"/>
              <a:t>EVALUACIÓN FORMATIVA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smtClean="0"/>
              <a:t>N°27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LENGUA Y LITERATURA</a:t>
            </a:r>
            <a:br>
              <a:rPr lang="es-CL" sz="2800" dirty="0" smtClean="0"/>
            </a:br>
            <a:r>
              <a:rPr lang="es-CL" sz="2800" dirty="0" smtClean="0"/>
              <a:t> 6 AÑO A</a:t>
            </a:r>
            <a:br>
              <a:rPr lang="es-CL" sz="2800" dirty="0" smtClean="0"/>
            </a:br>
            <a:r>
              <a:rPr lang="es-CL" sz="2800" dirty="0" smtClean="0"/>
              <a:t>DÍA</a:t>
            </a:r>
            <a:r>
              <a:rPr lang="es-CL" sz="2800" dirty="0"/>
              <a:t>: </a:t>
            </a:r>
            <a:r>
              <a:rPr lang="es-CL" sz="2800" dirty="0" smtClean="0"/>
              <a:t>29 /09/2020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149080"/>
            <a:ext cx="2989329" cy="2582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783072"/>
              </p:ext>
            </p:extLst>
          </p:nvPr>
        </p:nvGraphicFramePr>
        <p:xfrm>
          <a:off x="467544" y="1196752"/>
          <a:ext cx="8136904" cy="4508800"/>
        </p:xfrm>
        <a:graphic>
          <a:graphicData uri="http://schemas.openxmlformats.org/drawingml/2006/table">
            <a:tbl>
              <a:tblPr firstRow="1" firstCol="1" bandRow="1"/>
              <a:tblGrid>
                <a:gridCol w="2575592"/>
                <a:gridCol w="5561312"/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LENGUA</a:t>
                      </a:r>
                      <a:r>
                        <a:rPr lang="es-CL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Y LITERATURA / </a:t>
                      </a:r>
                      <a:r>
                        <a:rPr lang="es-CL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 </a:t>
                      </a:r>
                      <a:r>
                        <a:rPr lang="es-CL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AÑO BÁSICO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XIMENA</a:t>
                      </a:r>
                      <a:r>
                        <a:rPr lang="es-CL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GALLARDO MUÑOZ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Estrella Letelier.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4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OA3 Leer y familiarizarse con un amplio repertorio de literatura para aumentar su conocimiento del mundo, desarrollar su imaginación y reconocer su valor social y cultural; por ejemplo: historietas.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 smtClean="0"/>
                        <a:t>Relacionan aspectos de un texto leído y comentado en clases con otros textos leídos previamente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 smtClean="0"/>
                        <a:t>Relacionan situaciones de la vida cotidiana con personajes o acciones de los textos leídos en clases o independientemente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 smtClean="0"/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200" dirty="0" smtClean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</a:t>
                      </a:r>
                      <a:r>
                        <a:rPr lang="es-CL" sz="12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/HABILIDADES</a:t>
                      </a:r>
                      <a:endParaRPr lang="es-ES_tradnl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Cómic  </a:t>
                      </a:r>
                      <a:r>
                        <a:rPr lang="es-CL" sz="1200" b="1" baseline="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Chanjnanter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”/ </a:t>
                      </a:r>
                      <a:r>
                        <a:rPr lang="es-CL" sz="12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Leen – comprenden -relacionan- comentan –analizan.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Evaluar aprendizajes logrados relacionados con el IE</a:t>
                      </a:r>
                      <a:r>
                        <a:rPr lang="es-CL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1 </a:t>
                      </a: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trabajado</a:t>
                      </a:r>
                      <a:r>
                        <a:rPr lang="es-CL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durante las semanas 23. 24 y 26.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baseline="0" dirty="0" smtClean="0">
                          <a:effectLst/>
                          <a:latin typeface="+mn-lt"/>
                        </a:rPr>
                        <a:t> Ticket de salida  : Enviar a correo 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  <a:hlinkClick r:id="rId2"/>
                        </a:rPr>
                        <a:t>ximena.gallardo@colegio-jeanpiaget.cl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</a:rPr>
                        <a:t>  o enviar de forma digital en clase. </a:t>
                      </a: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91" y="39193"/>
            <a:ext cx="5400600" cy="77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2" r="12939"/>
          <a:stretch/>
        </p:blipFill>
        <p:spPr bwMode="auto">
          <a:xfrm>
            <a:off x="0" y="-39186"/>
            <a:ext cx="9144000" cy="6897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292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3442394"/>
          </a:xfrm>
        </p:spPr>
        <p:txBody>
          <a:bodyPr>
            <a:normAutofit fontScale="90000"/>
          </a:bodyPr>
          <a:lstStyle/>
          <a:p>
            <a:pPr algn="l"/>
            <a:r>
              <a:rPr lang="es-CL" sz="2800" dirty="0" smtClean="0"/>
              <a:t>Actividad: </a:t>
            </a:r>
            <a:br>
              <a:rPr lang="es-CL" sz="2800" dirty="0" smtClean="0"/>
            </a:br>
            <a:r>
              <a:rPr lang="es-CL" sz="2800" dirty="0" smtClean="0"/>
              <a:t>A continuación ingresa con el siguiente link a desarrollar tu evaluación, recuerda prestar mucha atención en </a:t>
            </a:r>
            <a:r>
              <a:rPr lang="es-CL" sz="2800" dirty="0"/>
              <a:t>tus </a:t>
            </a:r>
            <a:r>
              <a:rPr lang="es-CL" sz="2800" dirty="0" smtClean="0"/>
              <a:t>lecturas.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1800"/>
              <a:t/>
            </a:r>
            <a:br>
              <a:rPr lang="es-CL" sz="1800"/>
            </a:br>
            <a:r>
              <a:rPr lang="es-CL" sz="1800" dirty="0" smtClean="0"/>
              <a:t/>
            </a:r>
            <a:br>
              <a:rPr lang="es-CL" sz="1800" dirty="0" smtClean="0"/>
            </a:br>
            <a:r>
              <a:rPr lang="es-CL" sz="1800" dirty="0"/>
              <a:t/>
            </a:r>
            <a:br>
              <a:rPr lang="es-CL" sz="1800" dirty="0"/>
            </a:br>
            <a:r>
              <a:rPr lang="es-CL" sz="2800" dirty="0"/>
              <a:t/>
            </a:r>
            <a:br>
              <a:rPr lang="es-CL" sz="2800" dirty="0"/>
            </a:br>
            <a:endParaRPr lang="es-CL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599953"/>
            <a:ext cx="2592288" cy="180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3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Nos vemos la próxima semana</a:t>
            </a:r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556792"/>
            <a:ext cx="2695951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Llamada ovalada"/>
          <p:cNvSpPr/>
          <p:nvPr/>
        </p:nvSpPr>
        <p:spPr>
          <a:xfrm>
            <a:off x="5652120" y="2348880"/>
            <a:ext cx="2808312" cy="1872208"/>
          </a:xfrm>
          <a:prstGeom prst="wedgeEllipseCallout">
            <a:avLst>
              <a:gd name="adj1" fmla="val -108428"/>
              <a:gd name="adj2" fmla="val -66635"/>
            </a:avLst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LECTURA DOMICILIARIA</a:t>
            </a:r>
          </a:p>
          <a:p>
            <a:pPr algn="ctr"/>
            <a:r>
              <a:rPr lang="es-CL" b="1" dirty="0" smtClean="0"/>
              <a:t>«SADAKO Y LAS MIL GRULLAS DE PAPEL»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70469252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e Off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2220</TotalTime>
  <Words>192</Words>
  <Application>Microsoft Office PowerPoint</Application>
  <PresentationFormat>Presentación en pantalla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Tema de Office</vt:lpstr>
      <vt:lpstr>Forma de onda</vt:lpstr>
      <vt:lpstr>PLANIFICACIÓN  PARA EL AUTOAPRENDIZAJE EVALUACIÓN FORMATIVA SEMANA N°27 LENGUA Y LITERATURA  6 AÑO A DÍA: 29 /09/2020</vt:lpstr>
      <vt:lpstr>Presentación de PowerPoint</vt:lpstr>
      <vt:lpstr>Presentación de PowerPoint</vt:lpstr>
      <vt:lpstr>Actividad:  A continuación ingresa con el siguiente link a desarrollar tu evaluación, recuerda prestar mucha atención en tus lecturas.     </vt:lpstr>
      <vt:lpstr>Nos vemos la próxima semana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Colegio Jean Piaget</cp:lastModifiedBy>
  <cp:revision>114</cp:revision>
  <dcterms:created xsi:type="dcterms:W3CDTF">2020-07-06T03:06:52Z</dcterms:created>
  <dcterms:modified xsi:type="dcterms:W3CDTF">2020-09-27T21:20:58Z</dcterms:modified>
</cp:coreProperties>
</file>