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8" r:id="rId2"/>
    <p:sldId id="256" r:id="rId3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86477" autoAdjust="0"/>
  </p:normalViewPr>
  <p:slideViewPr>
    <p:cSldViewPr>
      <p:cViewPr varScale="1">
        <p:scale>
          <a:sx n="74" d="100"/>
          <a:sy n="74" d="100"/>
        </p:scale>
        <p:origin x="127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27-09-2020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MÚSICA </a:t>
            </a:r>
            <a:br>
              <a:rPr lang="es-CL" sz="2800" b="1" dirty="0"/>
            </a:br>
            <a:r>
              <a:rPr lang="es-CL" sz="2800" b="1" dirty="0"/>
              <a:t>CLASES VIRTUALES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smtClean="0"/>
              <a:t>N°27</a:t>
            </a:r>
            <a:r>
              <a:rPr lang="es-CL" sz="2800" dirty="0"/>
              <a:t/>
            </a:r>
            <a:br>
              <a:rPr lang="es-CL" sz="2800" dirty="0"/>
            </a:br>
            <a:r>
              <a:rPr lang="es-CL" sz="2800" dirty="0" smtClean="0"/>
              <a:t>FECHA</a:t>
            </a:r>
            <a:r>
              <a:rPr lang="es-CL" sz="2800" dirty="0" smtClean="0"/>
              <a:t>: Jueves </a:t>
            </a:r>
            <a:r>
              <a:rPr lang="es-CL" sz="2800" dirty="0" smtClean="0"/>
              <a:t>01 de</a:t>
            </a:r>
            <a:r>
              <a:rPr lang="es-CL" sz="2800" dirty="0" smtClean="0"/>
              <a:t> octubre, 2020</a:t>
            </a:r>
            <a:endParaRPr lang="es-CL" sz="2800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259632" y="5373216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73" y="146808"/>
            <a:ext cx="1052452" cy="122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623264"/>
              </p:ext>
            </p:extLst>
          </p:nvPr>
        </p:nvGraphicFramePr>
        <p:xfrm>
          <a:off x="539551" y="764706"/>
          <a:ext cx="8100900" cy="5732228"/>
        </p:xfrm>
        <a:graphic>
          <a:graphicData uri="http://schemas.openxmlformats.org/drawingml/2006/table">
            <a:tbl>
              <a:tblPr firstRow="1" firstCol="1" bandRow="1"/>
              <a:tblGrid>
                <a:gridCol w="25395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613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3493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Música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6TO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06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Francisco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s-CL" sz="140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Vargas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5495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ES_tradnl" sz="1200" b="1" baseline="0" dirty="0" smtClean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dirty="0" smtClean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Inés</a:t>
                      </a:r>
                      <a:r>
                        <a:rPr lang="es-ES" sz="1400" baseline="0" dirty="0" smtClean="0"/>
                        <a:t> Cariñe M.</a:t>
                      </a:r>
                      <a:endParaRPr lang="es-ES" sz="1400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1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3. Escuchar música en forma abundante de diversos contextos y culturas poniendo énfasis en: Tradición escrita (docta), música de compositores chilenos y del mundo.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400" b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OA 4.  Cantar al unísono y a más voces y tocar instrumentos de percusión, melódicos (metalófono, flauta dulce u otros) y/o armónicos (guitarra, teclado, otros.</a:t>
                      </a: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CL" sz="1400" b="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509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Cantan con naturalidad, adoptando una postura sin tensiones y cuidando la emisión de la voz (respiración, modulación y uso de resonadores).</a:t>
                      </a:r>
                    </a:p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Escuchan atentamente, expresando sus impresiones por diferentes medios (verbales, corporales, visuales, musicales) con mayor conciencia.</a:t>
                      </a:r>
                    </a:p>
                    <a:p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26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Preparación cuerpo y voz para cantar, Formas de acercarse e involucrarse con la música.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Font typeface="Arial" panose="020B0604020202020204" pitchFamily="34" charset="0"/>
                        <a:buNone/>
                      </a:pPr>
                      <a:r>
                        <a:rPr lang="es-MX" sz="14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Evaluar de manera formativa contenidos vistos.</a:t>
                      </a:r>
                      <a:endParaRPr lang="es-MX" sz="1400" b="0" i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6987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EVALUACIÓN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s-CL" sz="1200" dirty="0"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9481" marR="29481" marT="11056" marB="1105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Evaluación formativa mediante Formulario Google.</a:t>
                      </a:r>
                      <a:endParaRPr lang="es-ES" sz="1400" b="0" baseline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0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2537</TotalTime>
  <Words>193</Words>
  <Application>Microsoft Office PowerPoint</Application>
  <PresentationFormat>Presentación en pantalla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Times New Roman</vt:lpstr>
      <vt:lpstr>Tema de Office</vt:lpstr>
      <vt:lpstr>PLANIFICACIÓN  MÚSICA  CLASES VIRTUALES SEMANA N°27 FECHA: Jueves 01 de octubre, 2020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Ines</cp:lastModifiedBy>
  <cp:revision>127</cp:revision>
  <dcterms:created xsi:type="dcterms:W3CDTF">2020-07-06T03:06:52Z</dcterms:created>
  <dcterms:modified xsi:type="dcterms:W3CDTF">2020-09-27T16:38:37Z</dcterms:modified>
</cp:coreProperties>
</file>