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2" r:id="rId6"/>
    <p:sldId id="301" r:id="rId7"/>
    <p:sldId id="308" r:id="rId8"/>
    <p:sldId id="311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72" d="100"/>
          <a:sy n="72" d="100"/>
        </p:scale>
        <p:origin x="13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28</a:t>
            </a:r>
            <a:br>
              <a:rPr lang="es-CL" sz="2800" dirty="0"/>
            </a:br>
            <a:r>
              <a:rPr lang="es-CL" sz="2800" dirty="0"/>
              <a:t>FECHA : 07- 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772622"/>
              </p:ext>
            </p:extLst>
          </p:nvPr>
        </p:nvGraphicFramePr>
        <p:xfrm>
          <a:off x="467544" y="260648"/>
          <a:ext cx="8136904" cy="5005285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6°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Ines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Cariñe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/>
                        <a:t>Crear trabajos de arte y diseños a partir de diferentes desafíos y temas del entorno cultural y artístico, demostrando dominio en el uso de: › materiales de modelado, de reciclaje, naturales, papeles, cartones, pegamentos, lápices, pinturas e imágenes digitales (OA3)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ES" sz="1400" dirty="0"/>
                        <a:t>› Crean pinturas, basándose en sus propias ideas.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ES" sz="1400" dirty="0"/>
                        <a:t>› Crean pinturas, grabados, arte digital y fotografías, usando diferentes materiales, herramientas y procedimientos.</a:t>
                      </a:r>
                      <a:endParaRPr lang="es-CL" sz="140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/>
                        <a:t>Crear, basándose en intereses personales y desafíos y en la observación de pinturas contemporáneas. › Manejar materiales, herramienta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Crear pintura utilizando diversos materiales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6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6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Porcentaje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e indicador descendido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L" sz="1400" b="1" baseline="0" dirty="0">
                          <a:effectLst/>
                          <a:latin typeface="+mn-lt"/>
                        </a:rPr>
                        <a:t> 6°: </a:t>
                      </a:r>
                      <a:r>
                        <a:rPr lang="es-CL" sz="1400" b="0" baseline="0" dirty="0">
                          <a:effectLst/>
                          <a:latin typeface="+mn-lt"/>
                        </a:rPr>
                        <a:t> 23 </a:t>
                      </a:r>
                      <a:r>
                        <a:rPr lang="es-CL" sz="1400" b="0" dirty="0">
                          <a:effectLst/>
                          <a:latin typeface="+mn-lt"/>
                        </a:rPr>
                        <a:t>alumnos rindieron la evaluación equivalente al 100% en donde</a:t>
                      </a:r>
                      <a:r>
                        <a:rPr lang="es-CL" sz="1400" b="0" baseline="0" dirty="0">
                          <a:effectLst/>
                          <a:latin typeface="+mn-lt"/>
                        </a:rPr>
                        <a:t> un 1005 logra en su totalidad los indicadores de evaluación. </a:t>
                      </a:r>
                      <a:endParaRPr lang="es-CL" sz="16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392170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475656" y="2204864"/>
            <a:ext cx="302433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¿Qué ideas se te pueden ocurrir para crear arte? </a:t>
            </a:r>
          </a:p>
          <a:p>
            <a:endParaRPr lang="es-CL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¿En qué lugares puedo crear arte?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BA62C-10C8-42CA-89E3-1526D9900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Arte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196500-34CE-45E4-8D5F-6272F75E6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709120"/>
          </a:xfrm>
        </p:spPr>
        <p:txBody>
          <a:bodyPr>
            <a:normAutofit fontScale="92500" lnSpcReduction="10000"/>
          </a:bodyPr>
          <a:lstStyle/>
          <a:p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Actividad en la que el hombre recrea, con una finalidad estética, un aspecto de la realidad o un sentimiento en formas bellas valiéndose de la materia, la imagen o el sonido.</a:t>
            </a:r>
            <a:endParaRPr lang="es-CL" dirty="0"/>
          </a:p>
        </p:txBody>
      </p:sp>
      <p:pic>
        <p:nvPicPr>
          <p:cNvPr id="1026" name="Picture 2" descr="Arte digital | Qué es, características, tipos, origen, representantes, obras">
            <a:extLst>
              <a:ext uri="{FF2B5EF4-FFF2-40B4-BE49-F238E27FC236}">
                <a16:creationId xmlns:a16="http://schemas.microsoft.com/office/drawing/2014/main" id="{9EBC4B37-90C1-4A4F-A3CB-9164FA311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9FD"/>
              </a:clrFrom>
              <a:clrTo>
                <a:srgbClr val="FFF9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36912"/>
            <a:ext cx="5131403" cy="319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06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/>
              <a:t>Lenguaje visual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042" y="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02BB1F5-8B4C-43D0-8D44-EB9F52D5FBC1}"/>
              </a:ext>
            </a:extLst>
          </p:cNvPr>
          <p:cNvSpPr txBox="1"/>
          <p:nvPr/>
        </p:nvSpPr>
        <p:spPr>
          <a:xfrm>
            <a:off x="611560" y="1844824"/>
            <a:ext cx="46647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 lenguaje visual es el lenguaje que desarrollamos en el cerebro relacionado con la manera de como interpretamos lo que percibimos a través de los ojos ("visualmente"). Es el que utiliza imágenes y signos gráficos . Tiene como objetivo la transmisión de mensajes a través de la imagen.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2" descr="Lenguaje visual, principios y caso de estudio Aena">
            <a:extLst>
              <a:ext uri="{FF2B5EF4-FFF2-40B4-BE49-F238E27FC236}">
                <a16:creationId xmlns:a16="http://schemas.microsoft.com/office/drawing/2014/main" id="{FC3B48A2-37CA-4885-A6CF-400EDC407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324" y="2768922"/>
            <a:ext cx="3860483" cy="240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ACTIVIDAD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/>
          </a:bodyPr>
          <a:lstStyle/>
          <a:p>
            <a:r>
              <a:rPr lang="es-CL" sz="2400" dirty="0"/>
              <a:t> En el pocillo aplica un poco de agua y pintura.</a:t>
            </a:r>
          </a:p>
          <a:p>
            <a:r>
              <a:rPr lang="es-CL" sz="2400" dirty="0"/>
              <a:t>Luego coloca el pocillo encima de la hoja de block y con ayuda de tú bombilla comienzas a soplar hasta que salgan burbujas y puedas crear tú obra de arte. </a:t>
            </a:r>
          </a:p>
          <a:p>
            <a:r>
              <a:rPr lang="es-CL" sz="2400" dirty="0"/>
              <a:t>Juega con los colores, combina y utiliza mucha creatividad</a:t>
            </a:r>
          </a:p>
        </p:txBody>
      </p:sp>
      <p:pic>
        <p:nvPicPr>
          <p:cNvPr id="2050" name="Picture 2" descr="Arte para niños con BURBUJAS de jabón | #Artividades">
            <a:extLst>
              <a:ext uri="{FF2B5EF4-FFF2-40B4-BE49-F238E27FC236}">
                <a16:creationId xmlns:a16="http://schemas.microsoft.com/office/drawing/2014/main" id="{273949C2-3F10-4A37-BE2A-5BBECF23C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20988"/>
            <a:ext cx="2358008" cy="353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Qué vamos a crear…</a:t>
            </a:r>
          </a:p>
        </p:txBody>
      </p:sp>
      <p:pic>
        <p:nvPicPr>
          <p:cNvPr id="3074" name="Picture 2" descr="Artividades : Arte para niños con BURBUJAS de jabón | Arte para niños, Burbujas  de jabon, Actividades de pintura para niños">
            <a:extLst>
              <a:ext uri="{FF2B5EF4-FFF2-40B4-BE49-F238E27FC236}">
                <a16:creationId xmlns:a16="http://schemas.microsoft.com/office/drawing/2014/main" id="{6C496A85-D2A1-4F43-84A7-D4A4D6221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841"/>
            <a:ext cx="2958075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ómo pintar con burbujas - VIX">
            <a:extLst>
              <a:ext uri="{FF2B5EF4-FFF2-40B4-BE49-F238E27FC236}">
                <a16:creationId xmlns:a16="http://schemas.microsoft.com/office/drawing/2014/main" id="{D84D7602-9804-42E8-8222-59069421C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462" y="1844823"/>
            <a:ext cx="5346839" cy="40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951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</a:t>
            </a:r>
          </a:p>
          <a:p>
            <a:pPr algn="ctr"/>
            <a:r>
              <a:rPr lang="es-CL" sz="2000" b="1" dirty="0"/>
              <a:t>SEMANA 28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s-CL" sz="2000" b="1" dirty="0"/>
              <a:t>¿ En qué etapa de tu vida crees que las personas comenzamos a crear? Fundamenta </a:t>
            </a:r>
          </a:p>
          <a:p>
            <a:pPr marL="342900" indent="-342900">
              <a:buAutoNum type="arabicParenR"/>
            </a:pPr>
            <a:endParaRPr lang="es-CL" sz="2000" b="1" dirty="0"/>
          </a:p>
          <a:p>
            <a:pPr marL="342900" indent="-342900">
              <a:buAutoNum type="arabicParenR"/>
            </a:pPr>
            <a:r>
              <a:rPr lang="es-CL" sz="2000" b="1" dirty="0"/>
              <a:t>¿Qué tipo de técnica o arte tienes como preferencia? Explica</a:t>
            </a:r>
          </a:p>
          <a:p>
            <a:pPr marL="342900" indent="-342900">
              <a:buAutoNum type="arabicParenR"/>
            </a:pPr>
            <a:endParaRPr lang="es-CL" sz="2000" b="1" dirty="0"/>
          </a:p>
          <a:p>
            <a:pPr marL="342900" indent="-342900">
              <a:buAutoNum type="arabicParenR"/>
            </a:pPr>
            <a:r>
              <a:rPr lang="es-CL" sz="2000" b="1" dirty="0"/>
              <a:t>¿Crees que existe una edad en donde las personas dejamos de crear?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492</Words>
  <Application>Microsoft Office PowerPoint</Application>
  <PresentationFormat>Presentación en pantalla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</vt:lpstr>
      <vt:lpstr>Calibri</vt:lpstr>
      <vt:lpstr>Times New Roman</vt:lpstr>
      <vt:lpstr>Wingdings</vt:lpstr>
      <vt:lpstr>Tema de Office</vt:lpstr>
      <vt:lpstr>PLANIFICACIÓN  CLASES VIRTUALES SEMANA N° 28 FECHA : 07- Octubre-2020</vt:lpstr>
      <vt:lpstr>Presentación de PowerPoint</vt:lpstr>
      <vt:lpstr>Reglas para una buena clase </vt:lpstr>
      <vt:lpstr>Inicio Activación Conocimientos Previos</vt:lpstr>
      <vt:lpstr>Arte</vt:lpstr>
      <vt:lpstr>Lenguaje visual</vt:lpstr>
      <vt:lpstr>ACTIVIDAD</vt:lpstr>
      <vt:lpstr>Qué vamos a crear…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alicia cuellar</cp:lastModifiedBy>
  <cp:revision>85</cp:revision>
  <dcterms:created xsi:type="dcterms:W3CDTF">2020-07-06T03:06:52Z</dcterms:created>
  <dcterms:modified xsi:type="dcterms:W3CDTF">2020-10-02T03:17:49Z</dcterms:modified>
</cp:coreProperties>
</file>