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327" r:id="rId4"/>
    <p:sldId id="295" r:id="rId5"/>
    <p:sldId id="317" r:id="rId6"/>
    <p:sldId id="318" r:id="rId7"/>
    <p:sldId id="305" r:id="rId8"/>
    <p:sldId id="304" r:id="rId9"/>
    <p:sldId id="300" r:id="rId10"/>
    <p:sldId id="309" r:id="rId11"/>
    <p:sldId id="332" r:id="rId12"/>
    <p:sldId id="329" r:id="rId13"/>
    <p:sldId id="333" r:id="rId14"/>
    <p:sldId id="334" r:id="rId15"/>
    <p:sldId id="335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28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09-10-2020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3527" y="188640"/>
            <a:ext cx="851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1. ¿Cómo se denomina el proceso a través del cuál un espermatozoide y un ovocito se fusionan en el interior del sistema reproductor femenino</a:t>
            </a:r>
            <a:r>
              <a:rPr lang="es-ES" dirty="0" smtClean="0">
                <a:solidFill>
                  <a:srgbClr val="FF0000"/>
                </a:solidFill>
              </a:rPr>
              <a:t>?                                  19 </a:t>
            </a:r>
            <a:r>
              <a:rPr lang="es-ES" dirty="0">
                <a:solidFill>
                  <a:srgbClr val="FF0000"/>
                </a:solidFill>
              </a:rPr>
              <a:t>de 28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8681" y="83497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2. ¿Qué órgano externo es capaz de expulsar el semen en el sistema reproductor masculino</a:t>
            </a:r>
            <a:r>
              <a:rPr lang="es-ES" dirty="0" smtClean="0"/>
              <a:t>? 						              26 </a:t>
            </a:r>
            <a:r>
              <a:rPr lang="es-ES" dirty="0"/>
              <a:t>de 28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301898" y="1481302"/>
            <a:ext cx="851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3. Según el texto. ¿Qué características tienen los testículos</a:t>
            </a:r>
            <a:r>
              <a:rPr lang="es-ES" dirty="0" smtClean="0">
                <a:solidFill>
                  <a:srgbClr val="FF0000"/>
                </a:solidFill>
              </a:rPr>
              <a:t>?                                15 </a:t>
            </a:r>
            <a:r>
              <a:rPr lang="es-ES" dirty="0">
                <a:solidFill>
                  <a:srgbClr val="FF0000"/>
                </a:solidFill>
              </a:rPr>
              <a:t>de 28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0269" y="1988840"/>
            <a:ext cx="853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4. Donde se originan los espermatozoides</a:t>
            </a:r>
            <a:r>
              <a:rPr lang="es-ES" dirty="0" smtClean="0"/>
              <a:t>:                                                               23 </a:t>
            </a:r>
            <a:r>
              <a:rPr lang="es-ES" dirty="0"/>
              <a:t>de 28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55723" y="2359510"/>
            <a:ext cx="849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5. Según el texto, Una de las funciones de la vagina es</a:t>
            </a:r>
            <a:r>
              <a:rPr lang="es-ES" dirty="0" smtClean="0"/>
              <a:t>:                                          21 </a:t>
            </a:r>
            <a:r>
              <a:rPr lang="es-ES" dirty="0"/>
              <a:t>de </a:t>
            </a:r>
            <a:r>
              <a:rPr lang="es-ES" dirty="0" smtClean="0"/>
              <a:t>28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246823" y="2852936"/>
            <a:ext cx="8472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6. </a:t>
            </a:r>
            <a:r>
              <a:rPr lang="es-ES" dirty="0"/>
              <a:t>¿En qué estructura se producen los ovocitos</a:t>
            </a:r>
            <a:r>
              <a:rPr lang="es-ES" dirty="0" smtClean="0"/>
              <a:t>?                                                      27 </a:t>
            </a:r>
            <a:r>
              <a:rPr lang="es-ES" dirty="0"/>
              <a:t>de 28 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246823" y="3346362"/>
            <a:ext cx="858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7. Escribe los nombres de los órganos del Sistema Reproductor Masculino del 1 al 5, según su ubicación</a:t>
            </a:r>
            <a:r>
              <a:rPr lang="es-ES" dirty="0" smtClean="0"/>
              <a:t>.						</a:t>
            </a:r>
            <a:r>
              <a:rPr lang="es-ES" dirty="0"/>
              <a:t> </a:t>
            </a:r>
            <a:r>
              <a:rPr lang="es-ES" dirty="0" smtClean="0"/>
              <a:t>               25 de 28	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246823" y="3992693"/>
            <a:ext cx="8463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8. Escribe los nombres de los órganos del Sistema Reproductor Femenino del 1 al 5, según su ubicación</a:t>
            </a:r>
            <a:r>
              <a:rPr lang="es-ES" dirty="0" smtClean="0"/>
              <a:t>.						                26 de 28</a:t>
            </a:r>
            <a:endParaRPr lang="es-CL" dirty="0"/>
          </a:p>
        </p:txBody>
      </p:sp>
      <p:sp>
        <p:nvSpPr>
          <p:cNvPr id="12" name="Rectángulo 11"/>
          <p:cNvSpPr/>
          <p:nvPr/>
        </p:nvSpPr>
        <p:spPr>
          <a:xfrm>
            <a:off x="246822" y="4610213"/>
            <a:ext cx="8505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9. ¿Cuál es la importancia del escroto en el sistema reproductor masculino</a:t>
            </a:r>
            <a:r>
              <a:rPr lang="es-ES" dirty="0" smtClean="0"/>
              <a:t>?     26 de 28</a:t>
            </a:r>
            <a:endParaRPr lang="es-CL" dirty="0"/>
          </a:p>
        </p:txBody>
      </p:sp>
      <p:sp>
        <p:nvSpPr>
          <p:cNvPr id="13" name="Rectángulo 12"/>
          <p:cNvSpPr/>
          <p:nvPr/>
        </p:nvSpPr>
        <p:spPr>
          <a:xfrm>
            <a:off x="217504" y="5211422"/>
            <a:ext cx="8492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10. ¿Cuál es la importancia de los ovarios en el sistema reproductor femenino</a:t>
            </a:r>
            <a:r>
              <a:rPr lang="es-ES" dirty="0" smtClean="0"/>
              <a:t>? 26 de 28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43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 txBox="1">
            <a:spLocks/>
          </p:cNvSpPr>
          <p:nvPr/>
        </p:nvSpPr>
        <p:spPr>
          <a:xfrm>
            <a:off x="2088256" y="103673"/>
            <a:ext cx="5296285" cy="81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391" y="10367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810425"/>
            <a:ext cx="6124909" cy="5995003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13849" y="155679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2</a:t>
            </a:r>
            <a:r>
              <a:rPr lang="es-ES" sz="2400" dirty="0" smtClean="0"/>
              <a:t>4</a:t>
            </a:r>
            <a:endParaRPr lang="es-CL" sz="2400" dirty="0"/>
          </a:p>
        </p:txBody>
      </p:sp>
      <p:pic>
        <p:nvPicPr>
          <p:cNvPr id="11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" y="68181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7494220" y="1628800"/>
            <a:ext cx="164978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9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" y="1124744"/>
            <a:ext cx="8904088" cy="497176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55576" y="116632"/>
            <a:ext cx="7704856" cy="7920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SISTEMA REPRODUCTOR MASCULINO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04248" y="1762892"/>
            <a:ext cx="194421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467637" y="2692115"/>
            <a:ext cx="144016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259463" y="3370751"/>
            <a:ext cx="2016224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539383" y="4597419"/>
            <a:ext cx="172819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39952" y="5353503"/>
            <a:ext cx="208823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24496" y="5153874"/>
            <a:ext cx="1584176" cy="3992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07988" y="3862937"/>
            <a:ext cx="103301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7544" y="2167566"/>
            <a:ext cx="124904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4583" y="1213043"/>
            <a:ext cx="3169265" cy="271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Completa con los órganos 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"/>
            <a:ext cx="5691256" cy="6769233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43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516216" y="31431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prstClr val="white"/>
                </a:solidFill>
              </a:rPr>
              <a:t>2</a:t>
            </a:r>
            <a:r>
              <a:rPr lang="es-ES" sz="2400" dirty="0">
                <a:solidFill>
                  <a:prstClr val="white"/>
                </a:solidFill>
              </a:rPr>
              <a:t>6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16216" y="1876530"/>
            <a:ext cx="19802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Lee en voz alta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7644"/>
            <a:ext cx="8856984" cy="58103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10" name="Rectángulo 9"/>
          <p:cNvSpPr/>
          <p:nvPr/>
        </p:nvSpPr>
        <p:spPr>
          <a:xfrm>
            <a:off x="1115616" y="116632"/>
            <a:ext cx="7416824" cy="5760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SISTEMA REPRODUCTOR FEMENINO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067944" y="1069502"/>
            <a:ext cx="1728192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24328" y="3736798"/>
            <a:ext cx="1440160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64088" y="5240553"/>
            <a:ext cx="1224136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19196" y="4005064"/>
            <a:ext cx="1440160" cy="8797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5516" y="1592707"/>
            <a:ext cx="1800200" cy="7672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07504" y="1047644"/>
            <a:ext cx="2808312" cy="365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Completa con sus órganos </a:t>
            </a:r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RETROALIMENTACIÓN </a:t>
            </a:r>
          </a:p>
          <a:p>
            <a:pPr algn="ctr"/>
            <a:r>
              <a:rPr lang="es-CL" sz="2000" b="1" dirty="0" smtClean="0"/>
              <a:t>EVALUACIÓN FORMATIVA: </a:t>
            </a:r>
            <a:r>
              <a:rPr lang="es-CL" sz="2000" b="1" dirty="0" smtClean="0"/>
              <a:t>IE1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ASIGNATURA: CIENCIAS NATURALES </a:t>
            </a:r>
            <a:r>
              <a:rPr lang="es-CL" sz="2000" b="1" dirty="0" smtClean="0"/>
              <a:t>6°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4569" y="5846538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38" y="205065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3464" y="2311852"/>
            <a:ext cx="8463441" cy="38470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denomina el proceso a través del cual un espermatozoide y un ovocito se fusionan en el interior del sistema reproductor femenino?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C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Cigoto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C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Embrión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CL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Fecundación  </a:t>
            </a:r>
            <a:endParaRPr lang="es-C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CL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Implantación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CL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¿Qué características tienen los testículos?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El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lugar donde se producen los espermatozoides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Donde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almacenan y maduran los espermatozoides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Liberan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espermatozoides a través de la uretra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Producen </a:t>
            </a:r>
            <a:r>
              <a:rPr lang="es-E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espermatozoides y liberan a la sangre </a:t>
            </a: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Identifica los órganos del sistema reproductor femenino: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Vagina, ovarios, vulva, oviducto, útero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Útero, vagina, pene, testículos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Pene, testículos, escroto, próstata </a:t>
            </a:r>
          </a:p>
          <a:p>
            <a:pPr marL="228600" lvl="0" indent="-228600" algn="just">
              <a:lnSpc>
                <a:spcPct val="107000"/>
              </a:lnSpc>
              <a:spcAft>
                <a:spcPts val="0"/>
              </a:spcAft>
              <a:buAutoNum type="alphaLcPeriod"/>
            </a:pPr>
            <a:r>
              <a:rPr lang="es-E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Vagina, ovocitos, vulva, oviducto, </a:t>
            </a:r>
            <a:endParaRPr lang="es-E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sz="1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3463" y="4408164"/>
            <a:ext cx="83276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93841"/>
              </p:ext>
            </p:extLst>
          </p:nvPr>
        </p:nvGraphicFramePr>
        <p:xfrm>
          <a:off x="374243" y="1412776"/>
          <a:ext cx="8136904" cy="388843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OA4: Identificar y describir las funciones de las principales estructuras del sistema reproductor humano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reproductor femenino y masculino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Habilidades: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Explicar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contenidos de evaluación formativa relacionados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 IE1: Identifican las principales estructuras del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ticket de salida:</a:t>
                      </a:r>
                      <a:endParaRPr lang="es-E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IE1: Identifican las principales estructuras del sistema reproductor femenino y masculino.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Retroalimentar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contenidos evaluación formativa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relacionados con 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IE1: </a:t>
            </a:r>
            <a:r>
              <a:rPr lang="es-E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Identifican las principales estructuras del sistema reproductor femenino y masculino</a:t>
            </a: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RESULTADOS AL 02-10-2020</a:t>
            </a:r>
            <a:br>
              <a:rPr lang="es-CL" dirty="0" smtClean="0"/>
            </a:br>
            <a:r>
              <a:rPr lang="es-CL" dirty="0" smtClean="0"/>
              <a:t>Evaluados 28 estudiantes</a:t>
            </a: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367615"/>
              </p:ext>
            </p:extLst>
          </p:nvPr>
        </p:nvGraphicFramePr>
        <p:xfrm>
          <a:off x="1331640" y="1988840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68%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29%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115616" y="429309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/>
              <a:t>Contenidos más bajos:</a:t>
            </a:r>
          </a:p>
          <a:p>
            <a:endParaRPr lang="es-CL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L" b="1" i="1" dirty="0" smtClean="0"/>
              <a:t> Unión de los gametos femenino y masculino.</a:t>
            </a:r>
            <a:endParaRPr lang="es-ES" b="1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b="1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1" i="1" dirty="0" smtClean="0"/>
              <a:t>Características de los testículos. </a:t>
            </a:r>
            <a:endParaRPr lang="es-CL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910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60731" y="2636912"/>
            <a:ext cx="8278635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¿Qué funciones cumplen los sistemas reproductores en nuestro cuerpo?</a:t>
            </a: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2050" y="184096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32" y="13857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52736" y="342900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2441"/>
            <a:ext cx="7329523" cy="49731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redondeado 7"/>
          <p:cNvSpPr/>
          <p:nvPr/>
        </p:nvSpPr>
        <p:spPr>
          <a:xfrm>
            <a:off x="5868144" y="2276872"/>
            <a:ext cx="194421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TROMPA DE FALOPIO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5847008" y="3248980"/>
            <a:ext cx="1929348" cy="357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OVARIO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187624" y="3933056"/>
            <a:ext cx="1944216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ÚTERO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148064" y="4047758"/>
            <a:ext cx="2016224" cy="3893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VAGINA</a:t>
            </a:r>
            <a:endParaRPr lang="es-CL" sz="1400" dirty="0">
              <a:solidFill>
                <a:srgbClr val="FF000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619672" y="5334849"/>
            <a:ext cx="194421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VULVA</a:t>
            </a:r>
            <a:endParaRPr lang="es-C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230425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CL" dirty="0" smtClean="0"/>
              <a:t>A continuación, analizaremos las preguntas de la evaluación formativa realizada la semana anterior, dando énfasis a aquellas</a:t>
            </a:r>
            <a:r>
              <a:rPr lang="es-ES" dirty="0" smtClean="0"/>
              <a:t> </a:t>
            </a:r>
            <a:r>
              <a:rPr lang="es-ES" dirty="0"/>
              <a:t>preguntas con resultados </a:t>
            </a:r>
            <a:r>
              <a:rPr lang="es-ES" dirty="0" smtClean="0"/>
              <a:t>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774</Words>
  <Application>Microsoft Office PowerPoint</Application>
  <PresentationFormat>Presentación en pantalla (4:3)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Brush Script MT</vt:lpstr>
      <vt:lpstr>Calibri</vt:lpstr>
      <vt:lpstr>Century Gothic</vt:lpstr>
      <vt:lpstr>Footlight MT Light</vt:lpstr>
      <vt:lpstr>Times New Roman</vt:lpstr>
      <vt:lpstr>Wingdings</vt:lpstr>
      <vt:lpstr>Wingdings 2</vt:lpstr>
      <vt:lpstr>Wingdings 3</vt:lpstr>
      <vt:lpstr>Tema de Office</vt:lpstr>
      <vt:lpstr>1_Tema de Office</vt:lpstr>
      <vt:lpstr>PLANIFICACIÓN  CLASES VIRTUALES RETROALIMENTACIÓN CIENCIAS NATURALES 6° AÑO BÁSICO SEMANA N° 28  FECHA : 09-10-2020</vt:lpstr>
      <vt:lpstr>Presentación de PowerPoint</vt:lpstr>
      <vt:lpstr>Reglas clases virtuales</vt:lpstr>
      <vt:lpstr>Importante:</vt:lpstr>
      <vt:lpstr>Presentación de PowerPoint</vt:lpstr>
      <vt:lpstr>RESULTADOS AL 02-10-2020 Evaluados 28 estudiantes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157</cp:revision>
  <dcterms:created xsi:type="dcterms:W3CDTF">2020-07-06T03:06:52Z</dcterms:created>
  <dcterms:modified xsi:type="dcterms:W3CDTF">2020-10-05T22:01:22Z</dcterms:modified>
</cp:coreProperties>
</file>