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98" r:id="rId3"/>
    <p:sldId id="256" r:id="rId4"/>
    <p:sldId id="295" r:id="rId5"/>
    <p:sldId id="310" r:id="rId6"/>
    <p:sldId id="305" r:id="rId7"/>
    <p:sldId id="304" r:id="rId8"/>
    <p:sldId id="308" r:id="rId9"/>
    <p:sldId id="306" r:id="rId10"/>
    <p:sldId id="301" r:id="rId11"/>
    <p:sldId id="309" r:id="rId12"/>
    <p:sldId id="297" r:id="rId1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 varScale="1">
        <p:scale>
          <a:sx n="67" d="100"/>
          <a:sy n="67" d="100"/>
        </p:scale>
        <p:origin x="126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30-09-2020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37C-D402-466D-8D59-2D0DD8A6FDC3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0368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30-09-2020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30-09-2020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30-09-2020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506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760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15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232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487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333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053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24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30-09-2020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1791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2172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088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30-09-2020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30-09-2020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30-09-2020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30-09-2020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30-09-2020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30-09-2020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30-09-2020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30-09-2020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33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google.com/forms/d/e/1FAIpQLSfZvVVmFDpgGz5zAK675BRH1YVlg0Zzk9dIgPBgF66B3Asg3A/viewform" TargetMode="External"/><Relationship Id="rId5" Type="http://schemas.openxmlformats.org/officeDocument/2006/relationships/image" Target="../media/image3.gif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8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548680"/>
            <a:ext cx="7772400" cy="2284164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br>
              <a:rPr lang="es-CL" sz="2800" b="1" dirty="0"/>
            </a:br>
            <a:r>
              <a:rPr lang="es-CL" sz="2800" b="1" dirty="0"/>
              <a:t>RETROALIMENTACIÓN</a:t>
            </a:r>
            <a:br>
              <a:rPr lang="es-CL" sz="2800" b="1" dirty="0"/>
            </a:br>
            <a:r>
              <a:rPr lang="es-CL" sz="2800" b="1" dirty="0"/>
              <a:t>EDUCACIÓN FÍSICA 6° AÑO BÁSICO</a:t>
            </a:r>
            <a:br>
              <a:rPr lang="es-CL" sz="2800" dirty="0"/>
            </a:br>
            <a:r>
              <a:rPr lang="es-CL" sz="2800" dirty="0"/>
              <a:t>SEMANA N° 28 </a:t>
            </a:r>
            <a:br>
              <a:rPr lang="es-CL" sz="2800" dirty="0"/>
            </a:br>
            <a:r>
              <a:rPr lang="es-CL" sz="2800" dirty="0"/>
              <a:t>FECHA : 05-10-2020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32682" y="169294"/>
            <a:ext cx="8278635" cy="648072"/>
          </a:xfrm>
        </p:spPr>
        <p:txBody>
          <a:bodyPr>
            <a:normAutofit fontScale="90000"/>
          </a:bodyPr>
          <a:lstStyle/>
          <a:p>
            <a:r>
              <a:rPr lang="es-CL" dirty="0"/>
              <a:t>Desarrollo de la clase 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630804"/>
              </p:ext>
            </p:extLst>
          </p:nvPr>
        </p:nvGraphicFramePr>
        <p:xfrm>
          <a:off x="107504" y="980734"/>
          <a:ext cx="8928992" cy="5746660"/>
        </p:xfrm>
        <a:graphic>
          <a:graphicData uri="http://schemas.openxmlformats.org/drawingml/2006/table">
            <a:tbl>
              <a:tblPr/>
              <a:tblGrid>
                <a:gridCol w="8928992">
                  <a:extLst>
                    <a:ext uri="{9D8B030D-6E8A-4147-A177-3AD203B41FA5}">
                      <a16:colId xmlns:a16="http://schemas.microsoft.com/office/drawing/2014/main" val="3668898835"/>
                    </a:ext>
                  </a:extLst>
                </a:gridCol>
              </a:tblGrid>
              <a:tr h="57466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2)</a:t>
                      </a:r>
                      <a:r>
                        <a:rPr lang="es-ES" sz="2000" b="0" i="0" dirty="0">
                          <a:solidFill>
                            <a:schemeClr val="tx1"/>
                          </a:solidFill>
                          <a:effectLst/>
                          <a:latin typeface="Google Sans"/>
                        </a:rPr>
                        <a:t>Describe la ejecución del siguiente ejercicio y menciona cuál es el objetivo </a:t>
                      </a:r>
                      <a:endParaRPr lang="es-CL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dirty="0">
                        <a:latin typeface="+mn-lt"/>
                      </a:endParaRPr>
                    </a:p>
                    <a:p>
                      <a:pPr algn="l"/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190642"/>
                  </a:ext>
                </a:extLst>
              </a:tr>
            </a:tbl>
          </a:graphicData>
        </a:graphic>
      </p:graphicFrame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8AEC10DA-38D9-4824-B5DF-73C64E2C3F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65105"/>
              </p:ext>
            </p:extLst>
          </p:nvPr>
        </p:nvGraphicFramePr>
        <p:xfrm>
          <a:off x="133847" y="1700808"/>
          <a:ext cx="8844355" cy="468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961">
                  <a:extLst>
                    <a:ext uri="{9D8B030D-6E8A-4147-A177-3AD203B41FA5}">
                      <a16:colId xmlns:a16="http://schemas.microsoft.com/office/drawing/2014/main" val="2756902852"/>
                    </a:ext>
                  </a:extLst>
                </a:gridCol>
                <a:gridCol w="1394495">
                  <a:extLst>
                    <a:ext uri="{9D8B030D-6E8A-4147-A177-3AD203B41FA5}">
                      <a16:colId xmlns:a16="http://schemas.microsoft.com/office/drawing/2014/main" val="305589604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3977081639"/>
                    </a:ext>
                  </a:extLst>
                </a:gridCol>
                <a:gridCol w="1715563">
                  <a:extLst>
                    <a:ext uri="{9D8B030D-6E8A-4147-A177-3AD203B41FA5}">
                      <a16:colId xmlns:a16="http://schemas.microsoft.com/office/drawing/2014/main" val="114106384"/>
                    </a:ext>
                  </a:extLst>
                </a:gridCol>
              </a:tblGrid>
              <a:tr h="1216935">
                <a:tc>
                  <a:txBody>
                    <a:bodyPr/>
                    <a:lstStyle/>
                    <a:p>
                      <a:r>
                        <a:rPr lang="es-CL" dirty="0"/>
                        <a:t>Animación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Nombre del ejercicio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Descripción y ejecución del ejercicio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Objetivo del ejercicio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1368716"/>
                  </a:ext>
                </a:extLst>
              </a:tr>
              <a:tr h="3463585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389251"/>
                  </a:ext>
                </a:extLst>
              </a:tr>
            </a:tbl>
          </a:graphicData>
        </a:graphic>
      </p:graphicFrame>
      <p:pic>
        <p:nvPicPr>
          <p:cNvPr id="5" name="Picture 2" descr="Happy Dance Sticker by Ofix for iOS &amp; Android | GIPHY">
            <a:extLst>
              <a:ext uri="{FF2B5EF4-FFF2-40B4-BE49-F238E27FC236}">
                <a16:creationId xmlns:a16="http://schemas.microsoft.com/office/drawing/2014/main" id="{7A0BED90-6061-4C0C-86E4-C12FE416D0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99398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B42EA91-61C6-4605-9F10-8FF927892B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02291"/>
            <a:ext cx="2488953" cy="257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63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38550" y="41959"/>
            <a:ext cx="4608512" cy="14342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TICKET DE SALIDA</a:t>
            </a:r>
          </a:p>
          <a:p>
            <a:pPr algn="ctr"/>
            <a:r>
              <a:rPr lang="es-ES" sz="2000" b="1" dirty="0"/>
              <a:t>RETROALIMENTACIÓN</a:t>
            </a:r>
          </a:p>
          <a:p>
            <a:pPr algn="ctr"/>
            <a:r>
              <a:rPr lang="es-ES" sz="2000" b="1" dirty="0"/>
              <a:t>Evaluación Formativa </a:t>
            </a:r>
          </a:p>
          <a:p>
            <a:pPr algn="ctr"/>
            <a:r>
              <a:rPr lang="es-ES" sz="2000" b="1" dirty="0"/>
              <a:t>ASIGNATURA: EDUCACIÓN FÍSICA 6°</a:t>
            </a:r>
          </a:p>
          <a:p>
            <a:pPr algn="ctr"/>
            <a:r>
              <a:rPr lang="es-ES" sz="2000" b="1" dirty="0"/>
              <a:t>SEMANA 28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539552" y="1547293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  <p:sp>
        <p:nvSpPr>
          <p:cNvPr id="8" name="4 Rectángulo redondeado"/>
          <p:cNvSpPr/>
          <p:nvPr/>
        </p:nvSpPr>
        <p:spPr>
          <a:xfrm>
            <a:off x="3659096" y="5084261"/>
            <a:ext cx="5256584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las respuestas al: </a:t>
            </a:r>
          </a:p>
          <a:p>
            <a:pPr algn="ctr"/>
            <a:r>
              <a:rPr lang="es-CL" dirty="0"/>
              <a:t>Correo: </a:t>
            </a:r>
            <a:r>
              <a:rPr lang="es-CL" b="1" dirty="0"/>
              <a:t>Marcos.lucero@colegio-jeanpiaget.cl</a:t>
            </a:r>
          </a:p>
          <a:p>
            <a:pPr algn="ctr"/>
            <a:r>
              <a:rPr lang="es-CL" dirty="0"/>
              <a:t>Celular:  </a:t>
            </a:r>
            <a:r>
              <a:rPr lang="es-CL" b="1" dirty="0"/>
              <a:t>+56964515300</a:t>
            </a:r>
          </a:p>
        </p:txBody>
      </p:sp>
      <p:pic>
        <p:nvPicPr>
          <p:cNvPr id="10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623" y="551132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539552" y="2486112"/>
            <a:ext cx="84065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Link de ticket de salida semana 28 </a:t>
            </a:r>
          </a:p>
          <a:p>
            <a:endParaRPr lang="es-CL" b="1" dirty="0"/>
          </a:p>
          <a:p>
            <a:r>
              <a:rPr lang="es-CL" b="1" dirty="0">
                <a:hlinkClick r:id="rId6"/>
              </a:rPr>
              <a:t>https://docs.google.com/forms/d/e/1FAIpQLSfZvVVmFDpgGz5zAK675BRH1YVlg0Zzk9dIgPBgF66B3Asg3A/viewform</a:t>
            </a:r>
            <a:r>
              <a:rPr lang="es-CL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039507"/>
              </p:ext>
            </p:extLst>
          </p:nvPr>
        </p:nvGraphicFramePr>
        <p:xfrm>
          <a:off x="251520" y="404665"/>
          <a:ext cx="8136904" cy="6375814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46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20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600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Educación Física / 6° Año Básico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6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NOMBRE DEL PROFESOR/A</a:t>
                      </a:r>
                      <a:endParaRPr lang="es-CL" sz="20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Marcos Lucero Lizama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94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OBJETIVO DE APRENDIZAJE PRIORIZACIÓN NIVEL 1</a:t>
                      </a:r>
                      <a:endParaRPr lang="es-CL" sz="20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(OA1)</a:t>
                      </a: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Demostrar la aplicación de las habilidades motrices básicas adquiridas, en una variedad de actividades deportivas.</a:t>
                      </a:r>
                      <a:endParaRPr lang="es-C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739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INDICADORES DE RETROALIMENTACIÓN PARA OA</a:t>
                      </a:r>
                      <a:endParaRPr kumimoji="0" lang="es-CL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spc="15" dirty="0">
                          <a:solidFill>
                            <a:srgbClr val="20212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1.-Diseñar actividades utilizando destrezas aprendidas.</a:t>
                      </a:r>
                      <a:br>
                        <a:rPr lang="es-ES" sz="1600" spc="15" dirty="0">
                          <a:solidFill>
                            <a:srgbClr val="20212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s-ES" sz="1600" spc="15" dirty="0">
                          <a:solidFill>
                            <a:srgbClr val="20212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2.-Detectan y proponen soluciones a errores en la ejecución de habilidades motrices </a:t>
                      </a:r>
                      <a:br>
                        <a:rPr lang="es-ES" sz="1600" spc="15" dirty="0">
                          <a:solidFill>
                            <a:srgbClr val="20212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s-ES" sz="1600" spc="15" dirty="0">
                          <a:solidFill>
                            <a:srgbClr val="20212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3.-Describir como se ejecuta un determinado patrón de movimiento.</a:t>
                      </a:r>
                      <a:endParaRPr lang="es-CL" sz="16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6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20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Habilidades motrices / Describir</a:t>
                      </a:r>
                      <a:r>
                        <a:rPr lang="es-ES_tradnl" sz="16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Explicar</a:t>
                      </a:r>
                      <a:endParaRPr lang="es-C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840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20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Retroalimentar aprendizajes evaluados :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spc="15" dirty="0">
                          <a:solidFill>
                            <a:srgbClr val="20212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1.-Diseñar actividades utilizando destrezas aprendidas.</a:t>
                      </a:r>
                      <a:br>
                        <a:rPr lang="es-ES" sz="1600" spc="15" dirty="0">
                          <a:solidFill>
                            <a:srgbClr val="20212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s-ES" sz="1600" spc="15" dirty="0">
                          <a:solidFill>
                            <a:srgbClr val="20212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2.-Detectan y proponen soluciones a errores en la ejecución de habilidades motrices </a:t>
                      </a:r>
                      <a:br>
                        <a:rPr lang="es-ES" sz="1600" spc="15" dirty="0">
                          <a:solidFill>
                            <a:srgbClr val="20212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s-ES" sz="1600" spc="15" dirty="0">
                          <a:solidFill>
                            <a:srgbClr val="20212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3.-Describir como se ejecuta un determinado patrón de movimiento.</a:t>
                      </a:r>
                      <a:endParaRPr lang="es-CL" sz="16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604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0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EVALUACIÓN</a:t>
                      </a:r>
                      <a:endParaRPr lang="es-CL" sz="20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evaluará a través de TICKET DE SALIDA:.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s-CL" dirty="0"/>
              <a:t>Reglas clases virtuales</a:t>
            </a:r>
          </a:p>
        </p:txBody>
      </p:sp>
      <p:sp>
        <p:nvSpPr>
          <p:cNvPr id="6" name="Marcador de contenido 2"/>
          <p:cNvSpPr txBox="1">
            <a:spLocks noGrp="1"/>
          </p:cNvSpPr>
          <p:nvPr>
            <p:ph idx="1"/>
          </p:nvPr>
        </p:nvSpPr>
        <p:spPr>
          <a:xfrm>
            <a:off x="251520" y="1196752"/>
            <a:ext cx="8640960" cy="5661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Cuando inicies sesión debes mantener la cámara encendida.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Debes mantener el micrófono apagado y sólo activarlo cuando respondas a la lista, te hagan alguna pregunta o tengas alguna duda.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Preséntate con vestimenta adecuada para la clase.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El chat es sólo para escribir alguna pregunta o duda que tengas.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No consumas alimentos mientras estés en clases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El apoderado o adulto puede estar a su lado. Pero no debe interrumpir las clases. </a:t>
            </a: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/>
              <a:t>Importante:</a:t>
            </a:r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6672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5" y="1971988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262511" y="2634739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3293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584176"/>
          </a:xfrm>
        </p:spPr>
        <p:txBody>
          <a:bodyPr>
            <a:normAutofit/>
          </a:bodyPr>
          <a:lstStyle/>
          <a:p>
            <a:r>
              <a:rPr lang="es-CL" dirty="0"/>
              <a:t>RESULTADOS AL 28-10-2020</a:t>
            </a:r>
            <a:br>
              <a:rPr lang="es-CL" dirty="0"/>
            </a:br>
            <a:r>
              <a:rPr lang="es-CL" dirty="0"/>
              <a:t>Evaluados 27 estudiantes</a:t>
            </a:r>
            <a:endParaRPr lang="es-CL" sz="3100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8894958"/>
              </p:ext>
            </p:extLst>
          </p:nvPr>
        </p:nvGraphicFramePr>
        <p:xfrm>
          <a:off x="1341985" y="2132856"/>
          <a:ext cx="6336702" cy="2385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7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03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NIVE</a:t>
                      </a:r>
                      <a:r>
                        <a:rPr lang="es-CL" b="1" baseline="0" dirty="0">
                          <a:latin typeface="Arial Black" panose="020B0A04020102020204" pitchFamily="34" charset="0"/>
                        </a:rPr>
                        <a:t>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CANTIDAD ALUMNOS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17</a:t>
                      </a:r>
                    </a:p>
                    <a:p>
                      <a:pPr algn="ctr"/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63%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10</a:t>
                      </a:r>
                    </a:p>
                    <a:p>
                      <a:pPr algn="ctr"/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37%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4288"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PL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b="1" dirty="0">
                          <a:latin typeface="Arial Black" panose="020B0A0402010202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225860" y="4692248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solidFill>
                  <a:prstClr val="black"/>
                </a:solidFill>
              </a:rPr>
              <a:t>Contenidos más bajos según preguntas:</a:t>
            </a:r>
          </a:p>
          <a:p>
            <a:r>
              <a:rPr lang="es-CL" sz="2000" dirty="0">
                <a:solidFill>
                  <a:prstClr val="black"/>
                </a:solidFill>
              </a:rPr>
              <a:t>1.-Habilidades motrices</a:t>
            </a:r>
          </a:p>
          <a:p>
            <a:r>
              <a:rPr lang="es-CL" sz="2000" dirty="0">
                <a:solidFill>
                  <a:prstClr val="black"/>
                </a:solidFill>
              </a:rPr>
              <a:t>2.-Errores </a:t>
            </a:r>
            <a:r>
              <a:rPr lang="es-CL" sz="2000">
                <a:solidFill>
                  <a:prstClr val="black"/>
                </a:solidFill>
              </a:rPr>
              <a:t>de ejecución y </a:t>
            </a:r>
            <a:r>
              <a:rPr lang="es-CL" sz="2000" dirty="0">
                <a:solidFill>
                  <a:prstClr val="black"/>
                </a:solidFill>
              </a:rPr>
              <a:t>propuestas de ejercicios </a:t>
            </a:r>
          </a:p>
          <a:p>
            <a:r>
              <a:rPr lang="es-CL" sz="2000" dirty="0">
                <a:solidFill>
                  <a:prstClr val="black"/>
                </a:solidFill>
              </a:rPr>
              <a:t>3.-Descripcion de un ejercicio </a:t>
            </a:r>
          </a:p>
        </p:txBody>
      </p:sp>
    </p:spTree>
    <p:extLst>
      <p:ext uri="{BB962C8B-B14F-4D97-AF65-F5344CB8AC3E}">
        <p14:creationId xmlns:p14="http://schemas.microsoft.com/office/powerpoint/2010/main" val="71805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78875" y="620688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/>
              <a:t>Inicio</a:t>
            </a:r>
            <a:br>
              <a:rPr lang="es-CL" dirty="0"/>
            </a:br>
            <a:r>
              <a:rPr lang="es-CL" dirty="0"/>
              <a:t>Activación Conocimientos Previos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61739" y="2208318"/>
            <a:ext cx="843528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Información necesaria para poder realizar una descripción de un ejercicio.</a:t>
            </a:r>
          </a:p>
          <a:p>
            <a:pPr algn="just"/>
            <a:endParaRPr lang="es-ES" dirty="0"/>
          </a:p>
          <a:p>
            <a:pPr algn="just"/>
            <a:endParaRPr lang="es-ES" dirty="0"/>
          </a:p>
          <a:p>
            <a:pPr algn="just"/>
            <a:endParaRPr lang="es-ES" dirty="0"/>
          </a:p>
          <a:p>
            <a:pPr algn="just"/>
            <a:endParaRPr lang="es-ES" dirty="0"/>
          </a:p>
          <a:p>
            <a:pPr algn="just"/>
            <a:endParaRPr lang="es-ES" dirty="0"/>
          </a:p>
          <a:p>
            <a:pPr algn="just"/>
            <a:r>
              <a:rPr lang="es-ES" dirty="0"/>
              <a:t>¿Cuándo un estudiante ejecuta mal un ejercicio? </a:t>
            </a:r>
          </a:p>
        </p:txBody>
      </p:sp>
      <p:pic>
        <p:nvPicPr>
          <p:cNvPr id="5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135" y="445420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528" y="1268761"/>
            <a:ext cx="8229600" cy="2592288"/>
          </a:xfrm>
        </p:spPr>
        <p:txBody>
          <a:bodyPr/>
          <a:lstStyle/>
          <a:p>
            <a:pPr algn="just"/>
            <a:r>
              <a:rPr lang="es-CL" dirty="0"/>
              <a:t>A continuación, analizaremos las preguntas y respuestas de la evaluación formativa realizada la semana anterior, dando énfasis a los resultados de aprendizajes más descendidos.</a:t>
            </a:r>
          </a:p>
        </p:txBody>
      </p:sp>
    </p:spTree>
    <p:extLst>
      <p:ext uri="{BB962C8B-B14F-4D97-AF65-F5344CB8AC3E}">
        <p14:creationId xmlns:p14="http://schemas.microsoft.com/office/powerpoint/2010/main" val="2001267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19358" y="81793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0" i="0" dirty="0">
                <a:solidFill>
                  <a:srgbClr val="FF0000"/>
                </a:solidFill>
                <a:effectLst/>
                <a:latin typeface="Google Sans"/>
              </a:rPr>
              <a:t>1) De acuerdo a las siguientes alternativas ¿Cuál cumple una correcta relación entre habilidad motriz y acción motriz? </a:t>
            </a:r>
            <a:r>
              <a:rPr lang="es-ES" dirty="0">
                <a:solidFill>
                  <a:srgbClr val="FF0000"/>
                </a:solidFill>
              </a:rPr>
              <a:t>13 de 27 (Alternativa)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27468" y="752156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2. </a:t>
            </a:r>
            <a:r>
              <a:rPr lang="es-ES" b="0" i="0" dirty="0">
                <a:solidFill>
                  <a:srgbClr val="202124"/>
                </a:solidFill>
                <a:effectLst/>
                <a:latin typeface="Google Sans"/>
              </a:rPr>
              <a:t>¿Cuál es el error que se observa en la persona que lo lleva a caerse? </a:t>
            </a:r>
            <a:r>
              <a:rPr lang="es-ES" dirty="0"/>
              <a:t>21 de 23 </a:t>
            </a:r>
            <a:endParaRPr lang="es-CL" dirty="0"/>
          </a:p>
        </p:txBody>
      </p:sp>
      <p:sp>
        <p:nvSpPr>
          <p:cNvPr id="6" name="Rectángulo 5"/>
          <p:cNvSpPr/>
          <p:nvPr/>
        </p:nvSpPr>
        <p:spPr>
          <a:xfrm>
            <a:off x="227468" y="1310603"/>
            <a:ext cx="8577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3)Diseña una actividad utilizando destrezas aprendidas en clases anteriores.21 de 23</a:t>
            </a:r>
            <a:endParaRPr lang="es-CL" dirty="0"/>
          </a:p>
        </p:txBody>
      </p:sp>
      <p:sp>
        <p:nvSpPr>
          <p:cNvPr id="7" name="Rectángulo 6"/>
          <p:cNvSpPr/>
          <p:nvPr/>
        </p:nvSpPr>
        <p:spPr>
          <a:xfrm>
            <a:off x="218643" y="1860727"/>
            <a:ext cx="8721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4)¿Propone 3 ideas de porqué las personas ejecutan erróneamente diferentes ejercicios? 13 de 23</a:t>
            </a:r>
            <a:endParaRPr lang="es-CL" dirty="0"/>
          </a:p>
        </p:txBody>
      </p:sp>
      <p:sp>
        <p:nvSpPr>
          <p:cNvPr id="8" name="Rectángulo 7"/>
          <p:cNvSpPr/>
          <p:nvPr/>
        </p:nvSpPr>
        <p:spPr>
          <a:xfrm>
            <a:off x="251520" y="2640392"/>
            <a:ext cx="8721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5)Propone una actividad en el cuál los estudiantes del 6° básico deban ejecutar un ejercicio manipulación 19 de 23</a:t>
            </a:r>
            <a:endParaRPr lang="es-CL" dirty="0"/>
          </a:p>
        </p:txBody>
      </p:sp>
      <p:sp>
        <p:nvSpPr>
          <p:cNvPr id="9" name="Rectángulo 8"/>
          <p:cNvSpPr/>
          <p:nvPr/>
        </p:nvSpPr>
        <p:spPr>
          <a:xfrm>
            <a:off x="251520" y="3511248"/>
            <a:ext cx="87216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6)Explica cuáles son los errores que puedes observar en la persona que corre 19 de 23</a:t>
            </a:r>
            <a:endParaRPr lang="es-CL" dirty="0"/>
          </a:p>
        </p:txBody>
      </p:sp>
      <p:sp>
        <p:nvSpPr>
          <p:cNvPr id="10" name="Rectángulo 9"/>
          <p:cNvSpPr/>
          <p:nvPr/>
        </p:nvSpPr>
        <p:spPr>
          <a:xfrm>
            <a:off x="235439" y="4123994"/>
            <a:ext cx="8753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0" i="0" dirty="0">
                <a:solidFill>
                  <a:srgbClr val="202124"/>
                </a:solidFill>
                <a:effectLst/>
                <a:latin typeface="Google Sans"/>
              </a:rPr>
              <a:t>7)¿Cómo podemos mejorar la ejecución de los ejercicios? 18</a:t>
            </a:r>
            <a:r>
              <a:rPr lang="es-ES" dirty="0"/>
              <a:t> de 23 (Alternativa)</a:t>
            </a:r>
            <a:endParaRPr lang="es-CL" dirty="0"/>
          </a:p>
        </p:txBody>
      </p:sp>
      <p:sp>
        <p:nvSpPr>
          <p:cNvPr id="11" name="Rectángulo 10"/>
          <p:cNvSpPr/>
          <p:nvPr/>
        </p:nvSpPr>
        <p:spPr>
          <a:xfrm>
            <a:off x="213776" y="4785470"/>
            <a:ext cx="88070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0" i="0" dirty="0">
                <a:solidFill>
                  <a:srgbClr val="202124"/>
                </a:solidFill>
                <a:effectLst/>
                <a:latin typeface="Google Sans"/>
              </a:rPr>
              <a:t>8) ¿Qué es lo más importante que debes considerar para describir un ejercicio?</a:t>
            </a:r>
            <a:r>
              <a:rPr lang="es-ES" dirty="0">
                <a:solidFill>
                  <a:srgbClr val="FF0000"/>
                </a:solidFill>
              </a:rPr>
              <a:t>                                                                                                                                               </a:t>
            </a:r>
            <a:r>
              <a:rPr lang="es-ES" dirty="0"/>
              <a:t>22 de 23 (Alternativa)</a:t>
            </a:r>
            <a:endParaRPr lang="es-CL" dirty="0"/>
          </a:p>
        </p:txBody>
      </p:sp>
      <p:sp>
        <p:nvSpPr>
          <p:cNvPr id="12" name="Rectángulo 11"/>
          <p:cNvSpPr/>
          <p:nvPr/>
        </p:nvSpPr>
        <p:spPr>
          <a:xfrm>
            <a:off x="218643" y="5808099"/>
            <a:ext cx="87210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0" i="0" dirty="0">
                <a:solidFill>
                  <a:srgbClr val="FF0000"/>
                </a:solidFill>
                <a:effectLst/>
                <a:latin typeface="Google Sans"/>
              </a:rPr>
              <a:t>9) Describe la ejecución del siguiente ejercicio y menciona cuál es el objetivo </a:t>
            </a:r>
            <a:r>
              <a:rPr lang="es-ES" dirty="0">
                <a:solidFill>
                  <a:srgbClr val="FF0000"/>
                </a:solidFill>
              </a:rPr>
              <a:t>14 de 23 </a:t>
            </a:r>
            <a:endParaRPr lang="es-C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243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41388" y="0"/>
            <a:ext cx="8229600" cy="940966"/>
          </a:xfrm>
        </p:spPr>
        <p:txBody>
          <a:bodyPr/>
          <a:lstStyle/>
          <a:p>
            <a:r>
              <a:rPr lang="es-MX" dirty="0"/>
              <a:t>Desarrollo de la clase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440" y="46778"/>
            <a:ext cx="1128560" cy="9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Happy Dance Sticker by Ofix for iOS &amp; Android | GIPHY">
            <a:extLst>
              <a:ext uri="{FF2B5EF4-FFF2-40B4-BE49-F238E27FC236}">
                <a16:creationId xmlns:a16="http://schemas.microsoft.com/office/drawing/2014/main" id="{ACA4062A-7AC8-45C5-98B6-6ECFB75E03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7088" y="-193960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823A2ED-53A3-4D78-B874-563975017695}"/>
              </a:ext>
            </a:extLst>
          </p:cNvPr>
          <p:cNvSpPr txBox="1"/>
          <p:nvPr/>
        </p:nvSpPr>
        <p:spPr>
          <a:xfrm>
            <a:off x="667756" y="722223"/>
            <a:ext cx="77768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0" i="0" dirty="0">
                <a:effectLst/>
                <a:latin typeface="Google Sans"/>
              </a:rPr>
              <a:t>De acuerdo a lo visto en las clases anteriores ¿Cuál cumple una correcta relación entre habilidad motriz y acción motriz? </a:t>
            </a:r>
            <a:endParaRPr lang="es-CL" dirty="0"/>
          </a:p>
        </p:txBody>
      </p:sp>
      <p:graphicFrame>
        <p:nvGraphicFramePr>
          <p:cNvPr id="11" name="Tabla 11">
            <a:extLst>
              <a:ext uri="{FF2B5EF4-FFF2-40B4-BE49-F238E27FC236}">
                <a16:creationId xmlns:a16="http://schemas.microsoft.com/office/drawing/2014/main" id="{D63D63AB-1F83-4543-A484-10479464E0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727075"/>
              </p:ext>
            </p:extLst>
          </p:nvPr>
        </p:nvGraphicFramePr>
        <p:xfrm>
          <a:off x="1037946" y="1368554"/>
          <a:ext cx="7494495" cy="4446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8165">
                  <a:extLst>
                    <a:ext uri="{9D8B030D-6E8A-4147-A177-3AD203B41FA5}">
                      <a16:colId xmlns:a16="http://schemas.microsoft.com/office/drawing/2014/main" val="935076037"/>
                    </a:ext>
                  </a:extLst>
                </a:gridCol>
                <a:gridCol w="2498165">
                  <a:extLst>
                    <a:ext uri="{9D8B030D-6E8A-4147-A177-3AD203B41FA5}">
                      <a16:colId xmlns:a16="http://schemas.microsoft.com/office/drawing/2014/main" val="2285704517"/>
                    </a:ext>
                  </a:extLst>
                </a:gridCol>
                <a:gridCol w="2498165">
                  <a:extLst>
                    <a:ext uri="{9D8B030D-6E8A-4147-A177-3AD203B41FA5}">
                      <a16:colId xmlns:a16="http://schemas.microsoft.com/office/drawing/2014/main" val="1131531162"/>
                    </a:ext>
                  </a:extLst>
                </a:gridCol>
              </a:tblGrid>
              <a:tr h="453736">
                <a:tc>
                  <a:txBody>
                    <a:bodyPr/>
                    <a:lstStyle/>
                    <a:p>
                      <a:r>
                        <a:rPr lang="es-CL" dirty="0"/>
                        <a:t>Habilidad Motriz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Acción Motriz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Imagen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7363044"/>
                  </a:ext>
                </a:extLst>
              </a:tr>
              <a:tr h="1615398">
                <a:tc>
                  <a:txBody>
                    <a:bodyPr/>
                    <a:lstStyle/>
                    <a:p>
                      <a:r>
                        <a:rPr lang="es-CL" dirty="0"/>
                        <a:t>Locomoción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Saltar la cuerda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565497"/>
                  </a:ext>
                </a:extLst>
              </a:tr>
              <a:tr h="976553">
                <a:tc>
                  <a:txBody>
                    <a:bodyPr/>
                    <a:lstStyle/>
                    <a:p>
                      <a:r>
                        <a:rPr lang="es-CL" dirty="0"/>
                        <a:t>Manipulación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Correr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0769106"/>
                  </a:ext>
                </a:extLst>
              </a:tr>
              <a:tr h="1130778">
                <a:tc>
                  <a:txBody>
                    <a:bodyPr/>
                    <a:lstStyle/>
                    <a:p>
                      <a:r>
                        <a:rPr lang="es-CL" dirty="0"/>
                        <a:t>Locomoción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Juego de la pinta(la tiña)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050439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E9E0CAD0-1989-4C88-AE59-9CDF1F1819FF}"/>
              </a:ext>
            </a:extLst>
          </p:cNvPr>
          <p:cNvSpPr txBox="1"/>
          <p:nvPr/>
        </p:nvSpPr>
        <p:spPr>
          <a:xfrm>
            <a:off x="610313" y="5805264"/>
            <a:ext cx="6732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Respuesta correcta:</a:t>
            </a:r>
          </a:p>
          <a:p>
            <a:endParaRPr lang="es-CL" dirty="0"/>
          </a:p>
          <a:p>
            <a:endParaRPr lang="es-CL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72DAA867-7B78-4F88-8792-096B68D8F5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966934"/>
            <a:ext cx="1499224" cy="146665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788C67D-2091-491C-8350-AA4522C732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485" y="3462379"/>
            <a:ext cx="2467956" cy="113918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A76B1249-4356-4072-A21C-E3132E928BE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743" y="4680677"/>
            <a:ext cx="1859440" cy="104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2507</TotalTime>
  <Words>751</Words>
  <Application>Microsoft Office PowerPoint</Application>
  <PresentationFormat>Presentación en pantalla (4:3)</PresentationFormat>
  <Paragraphs>118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21" baseType="lpstr">
      <vt:lpstr>Arial</vt:lpstr>
      <vt:lpstr>Arial Black</vt:lpstr>
      <vt:lpstr>Calibri</vt:lpstr>
      <vt:lpstr>Century Gothic</vt:lpstr>
      <vt:lpstr>Google Sans</vt:lpstr>
      <vt:lpstr>Times New Roman</vt:lpstr>
      <vt:lpstr>Wingdings 2</vt:lpstr>
      <vt:lpstr>Wingdings 3</vt:lpstr>
      <vt:lpstr>Tema de Office</vt:lpstr>
      <vt:lpstr>1_Tema de Office</vt:lpstr>
      <vt:lpstr>PLANIFICACIÓN  CLASES VIRTUALES RETROALIMENTACIÓN EDUCACIÓN FÍSICA 6° AÑO BÁSICO SEMANA N° 28  FECHA : 05-10-2020</vt:lpstr>
      <vt:lpstr>Presentación de PowerPoint</vt:lpstr>
      <vt:lpstr>Reglas clases virtuales</vt:lpstr>
      <vt:lpstr>Importante:</vt:lpstr>
      <vt:lpstr>RESULTADOS AL 28-10-2020 Evaluados 27 estudiantes</vt:lpstr>
      <vt:lpstr>Inicio Activación Conocimientos Previos</vt:lpstr>
      <vt:lpstr>Presentación de PowerPoint</vt:lpstr>
      <vt:lpstr>Presentación de PowerPoint</vt:lpstr>
      <vt:lpstr>Desarrollo de la clase</vt:lpstr>
      <vt:lpstr>Desarrollo de la clase 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sebastian lucero</cp:lastModifiedBy>
  <cp:revision>101</cp:revision>
  <dcterms:created xsi:type="dcterms:W3CDTF">2020-07-06T03:06:52Z</dcterms:created>
  <dcterms:modified xsi:type="dcterms:W3CDTF">2020-09-30T23:09:52Z</dcterms:modified>
</cp:coreProperties>
</file>