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23" r:id="rId11"/>
    <p:sldId id="313" r:id="rId12"/>
    <p:sldId id="312" r:id="rId13"/>
    <p:sldId id="311" r:id="rId14"/>
    <p:sldId id="315" r:id="rId15"/>
    <p:sldId id="319" r:id="rId16"/>
    <p:sldId id="320" r:id="rId17"/>
    <p:sldId id="321" r:id="rId18"/>
    <p:sldId id="316" r:id="rId19"/>
    <p:sldId id="322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7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HISTORIA, GEOGRAFÍA Y CS. SOCIALES</a:t>
            </a:r>
            <a:br>
              <a:rPr lang="es-CL" sz="2800" b="1" dirty="0"/>
            </a:br>
            <a:r>
              <a:rPr lang="es-CL" sz="2800" b="1" dirty="0"/>
              <a:t>6° BÁSICO A</a:t>
            </a:r>
            <a:br>
              <a:rPr lang="es-CL" sz="2800" dirty="0"/>
            </a:br>
            <a:r>
              <a:rPr lang="es-CL" sz="2800" dirty="0"/>
              <a:t>SEMANA N° 28</a:t>
            </a:r>
            <a:br>
              <a:rPr lang="es-CL" sz="2800" dirty="0"/>
            </a:br>
            <a:r>
              <a:rPr lang="es-CL" sz="2800" dirty="0"/>
              <a:t>FECHA : 05 al 09 de octubre de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9323E-A1F0-4FAA-976A-D315586C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ACTIVEMOS NUESTROS CONOCIMIENTOS PREVIOS ¡¡¡¡¡¡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61C9E-4E4B-40EC-9779-1D5D7AB9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Repasemos lo visto en clases anteriores, sobre La Independencia,  para comprender lo que nos quedó pendiente.</a:t>
            </a:r>
          </a:p>
          <a:p>
            <a:endParaRPr lang="es-CL" dirty="0"/>
          </a:p>
          <a:p>
            <a:r>
              <a:rPr lang="es-CL" dirty="0"/>
              <a:t>Luego, para reforzar  observaremos un video  </a:t>
            </a:r>
          </a:p>
        </p:txBody>
      </p:sp>
    </p:spTree>
    <p:extLst>
      <p:ext uri="{BB962C8B-B14F-4D97-AF65-F5344CB8AC3E}">
        <p14:creationId xmlns:p14="http://schemas.microsoft.com/office/powerpoint/2010/main" val="37471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65365" y="0"/>
            <a:ext cx="8278635" cy="836712"/>
          </a:xfrm>
        </p:spPr>
        <p:txBody>
          <a:bodyPr>
            <a:normAutofit/>
          </a:bodyPr>
          <a:lstStyle/>
          <a:p>
            <a:r>
              <a:rPr lang="es-CL" dirty="0"/>
              <a:t>Proceso de Independencia de Chile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0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1229" y="1664804"/>
            <a:ext cx="259228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Patria Vieja </a:t>
            </a:r>
          </a:p>
          <a:p>
            <a:pPr algn="ctr"/>
            <a:r>
              <a:rPr lang="es-MX" dirty="0"/>
              <a:t>(1810-1814)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6788" y="5007674"/>
            <a:ext cx="259228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Patria Nueva </a:t>
            </a:r>
          </a:p>
          <a:p>
            <a:pPr algn="ctr"/>
            <a:r>
              <a:rPr lang="es-MX" dirty="0"/>
              <a:t>(1817-1823)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6788" y="3284984"/>
            <a:ext cx="259228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Reconquista</a:t>
            </a:r>
          </a:p>
          <a:p>
            <a:pPr algn="ctr"/>
            <a:r>
              <a:rPr lang="es-MX" dirty="0"/>
              <a:t>(1814-1817)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42" y="908720"/>
            <a:ext cx="3255883" cy="1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42" y="4970316"/>
            <a:ext cx="3255883" cy="1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42" y="2933129"/>
            <a:ext cx="3255883" cy="1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3419872" y="2276872"/>
            <a:ext cx="180020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419872" y="2132856"/>
            <a:ext cx="180020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203848" y="3753036"/>
            <a:ext cx="1872208" cy="1836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Observemos y escuchemos el siguiente video: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267744" y="627796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https://www.youtube.com/watch?v=Ejl_ptPuxP4</a:t>
            </a:r>
          </a:p>
        </p:txBody>
      </p:sp>
    </p:spTree>
    <p:extLst>
      <p:ext uri="{BB962C8B-B14F-4D97-AF65-F5344CB8AC3E}">
        <p14:creationId xmlns:p14="http://schemas.microsoft.com/office/powerpoint/2010/main" val="22830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077370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5692795" y="1268760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¿Cuáles eran los dos bandos existentes en la Primera Junta Nacional Gobierno?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268859" y="2276872"/>
            <a:ext cx="211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Patriotas y realistas.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60" y="4005064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¿Quiénes estaban a favor de la independencia?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403648" y="4914551"/>
            <a:ext cx="162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patriotas.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4067944" y="4914551"/>
            <a:ext cx="432048" cy="60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5148063" y="4483596"/>
            <a:ext cx="3569067" cy="1853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qué? ¿Qué ocurría con los criollos y la economía?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48063" y="5099217"/>
            <a:ext cx="35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Los criollos se sentían menospreciados por los malos tratos de los españoles y no podían comerciar con otros reinos.</a:t>
            </a: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908720"/>
          </a:xfrm>
        </p:spPr>
        <p:txBody>
          <a:bodyPr>
            <a:noAutofit/>
          </a:bodyPr>
          <a:lstStyle/>
          <a:p>
            <a:pPr algn="l"/>
            <a:r>
              <a:rPr lang="es-MX" sz="2800" dirty="0"/>
              <a:t>Ahora leamos la siguiente información (Memoria Chilena, Ejército Libertador de Los Andes): </a:t>
            </a:r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4566"/>
            <a:ext cx="6732240" cy="5895852"/>
          </a:xfrm>
        </p:spPr>
      </p:pic>
      <p:sp>
        <p:nvSpPr>
          <p:cNvPr id="5" name="4 Rectángulo"/>
          <p:cNvSpPr/>
          <p:nvPr/>
        </p:nvSpPr>
        <p:spPr>
          <a:xfrm>
            <a:off x="4932040" y="620681"/>
            <a:ext cx="41855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http://www.memoriachilena.gob.cl/602/w3-article-3383.html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2564904"/>
            <a:ext cx="24117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¿Quién conformó el Ejército Libertador de Los Andes?</a:t>
            </a:r>
          </a:p>
          <a:p>
            <a:pPr algn="ctr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16024" y="3491716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José San Martín </a:t>
            </a:r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3456384" cy="6314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8064" y="2668030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¿Quién proclamó la independencia de Chile?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 rot="3369068">
            <a:off x="5029453" y="1752371"/>
            <a:ext cx="72008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148064" y="353386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Bernardo O’Higgins</a:t>
            </a: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" y="35701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" y="1196752"/>
            <a:ext cx="8247931" cy="5373345"/>
          </a:xfrm>
        </p:spPr>
      </p:pic>
      <p:sp>
        <p:nvSpPr>
          <p:cNvPr id="4" name="3 Rectángulo"/>
          <p:cNvSpPr/>
          <p:nvPr/>
        </p:nvSpPr>
        <p:spPr>
          <a:xfrm>
            <a:off x="828575" y="1886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68</a:t>
            </a:r>
            <a:r>
              <a:rPr lang="es-MX" sz="2400" dirty="0"/>
              <a:t> de tu libro, una infografía que leerás con mucha atención:</a:t>
            </a:r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" y="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960981" y="892222"/>
            <a:ext cx="2195736" cy="161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acciones, realizadas por estos personajes, demuestran su apoyo a la independencia?</a:t>
            </a: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9" y="764704"/>
            <a:ext cx="7174167" cy="6093296"/>
          </a:xfrm>
        </p:spPr>
      </p:pic>
      <p:sp>
        <p:nvSpPr>
          <p:cNvPr id="7" name="6 Rectángulo"/>
          <p:cNvSpPr/>
          <p:nvPr/>
        </p:nvSpPr>
        <p:spPr>
          <a:xfrm>
            <a:off x="683568" y="-787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En la </a:t>
            </a:r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69</a:t>
            </a:r>
            <a:r>
              <a:rPr lang="es-MX" sz="2000" dirty="0"/>
              <a:t> de tu libro, se presentan una infografía y una fuente histórica. Léelas con mucha atención:</a:t>
            </a:r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" y="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879205" y="2996952"/>
            <a:ext cx="226479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opinas sobre los castigos que recibían las mujeres? ¿Eran similares a los de los hombres? </a:t>
            </a:r>
          </a:p>
        </p:txBody>
      </p:sp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42" y="5445224"/>
            <a:ext cx="1156657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78323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HISTORIA, GEOGRAFÍA Y CS. SOCIALES</a:t>
            </a:r>
          </a:p>
          <a:p>
            <a:pPr algn="ctr"/>
            <a:r>
              <a:rPr lang="es-CL" sz="2000" b="1" dirty="0"/>
              <a:t>SEMANA 28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/>
              <a:t>Completa el siguiente cuadro comparativo con la información solicitada:</a:t>
            </a:r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257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45224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56677"/>
              </p:ext>
            </p:extLst>
          </p:nvPr>
        </p:nvGraphicFramePr>
        <p:xfrm>
          <a:off x="562757" y="2852936"/>
          <a:ext cx="8064896" cy="204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696">
                <a:tc>
                  <a:txBody>
                    <a:bodyPr/>
                    <a:lstStyle/>
                    <a:p>
                      <a:r>
                        <a:rPr lang="es-MX" dirty="0"/>
                        <a:t>Bandos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Realistas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96">
                <a:tc>
                  <a:txBody>
                    <a:bodyPr/>
                    <a:lstStyle/>
                    <a:p>
                      <a:r>
                        <a:rPr lang="es-MX" dirty="0"/>
                        <a:t>Objetivo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Querían la independencia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96">
                <a:tc>
                  <a:txBody>
                    <a:bodyPr/>
                    <a:lstStyle/>
                    <a:p>
                      <a:r>
                        <a:rPr lang="es-MX" dirty="0"/>
                        <a:t>Lealtad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 el rey de España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696">
                <a:tc>
                  <a:txBody>
                    <a:bodyPr/>
                    <a:lstStyle/>
                    <a:p>
                      <a:r>
                        <a:rPr lang="es-MX" dirty="0"/>
                        <a:t>¿Por qué?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Estaban molestos con el</a:t>
                      </a:r>
                      <a:r>
                        <a:rPr lang="es-MX" baseline="0" dirty="0"/>
                        <a:t> trato hacia los criollos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2) </a:t>
            </a:r>
            <a:r>
              <a:rPr lang="es-CL" sz="2800" dirty="0"/>
              <a:t>Completa las acciones, con en nombre de </a:t>
            </a:r>
            <a:r>
              <a:rPr lang="es-C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hombres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800" dirty="0"/>
              <a:t>y</a:t>
            </a:r>
            <a:r>
              <a:rPr lang="es-C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mujeres </a:t>
            </a:r>
            <a:r>
              <a:rPr lang="es-CL" sz="2800" dirty="0"/>
              <a:t>que se destacaron en el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Independencia</a:t>
            </a:r>
            <a:r>
              <a:rPr lang="es-CL" sz="2800" dirty="0"/>
              <a:t>:</a:t>
            </a:r>
          </a:p>
          <a:p>
            <a:pPr>
              <a:buAutoNum type="alphaLcParenR"/>
            </a:pPr>
            <a:r>
              <a:rPr lang="es-CL" sz="2800" dirty="0"/>
              <a:t>Albergaba a soldados en su Hacienda ___________________.</a:t>
            </a:r>
          </a:p>
          <a:p>
            <a:pPr>
              <a:buAutoNum type="alphaLcParenR"/>
            </a:pPr>
            <a:r>
              <a:rPr lang="es-CL" sz="2800" dirty="0"/>
              <a:t>Luchó en muchas batallas y firmó el acta de Proclamación de Independencia de Chile el 12 de 1818 ___________________.</a:t>
            </a:r>
          </a:p>
          <a:p>
            <a:pPr>
              <a:buAutoNum type="alphaLcParenR"/>
            </a:pPr>
            <a:r>
              <a:rPr lang="es-CL" sz="2800" dirty="0"/>
              <a:t>Formó el Ejército Libertador de Los Andes _______________.</a:t>
            </a:r>
          </a:p>
          <a:p>
            <a:pPr marL="0" indent="0">
              <a:buNone/>
            </a:pPr>
            <a:r>
              <a:rPr lang="es-MX" sz="2800" dirty="0"/>
              <a:t>3) ¿Qué importancia tienen estos hombres y mujeres para la independencia de nuestro país?</a:t>
            </a:r>
          </a:p>
        </p:txBody>
      </p:sp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04135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80" y="5571211"/>
            <a:ext cx="2409543" cy="11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85164"/>
              </p:ext>
            </p:extLst>
          </p:nvPr>
        </p:nvGraphicFramePr>
        <p:xfrm>
          <a:off x="35497" y="-33493"/>
          <a:ext cx="9000999" cy="6904451"/>
        </p:xfrm>
        <a:graphic>
          <a:graphicData uri="http://schemas.openxmlformats.org/drawingml/2006/table">
            <a:tbl>
              <a:tblPr firstRow="1" firstCol="1" bandRow="1"/>
              <a:tblGrid>
                <a:gridCol w="230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</a:t>
                      </a:r>
                      <a:r>
                        <a:rPr lang="es-CL" sz="14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6°A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OA02 Explicar el desarrollo del proceso de independencia de Chile, considerando actores y bandos que se enfrentaron, hombres y mujeres destacados, avances y retrocesos de la causa patriota y algunos acontecimientos significativos, como la celebración del cabildo abierto de 1810 y la formación de la Primera Junta Nacional de Gobierno, la elección del primer Congreso Nacional, las batallas de Rancagua, Chacabuco y Maipú, y la Declaración de la Independencia, entre otros..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/>
                        <a:t>Identifican los principales bandos en conflicto, y comparan las ideas y motivaciones de cada uno.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/>
                        <a:t>Reconocen el aporte de hombres y mujeres destacados en el proceso de Independencia.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/>
                        <a:t>Dan ejemplos de acontecimientos y acciones que permitieron consolidar la Independencia durante el gobierno de O'Higgins.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0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Proceso de independencia de Chile / Pensamiento temporal y espacial.  a. Representar e interpretar secuencias cronológicas mediante líneas de tiempo simples y paralelas, e identificar períodos y acontecimientos simultáneos. Análisis y trabajo con fuentes. e. Obtener información sobre el pasado y el presente a partir de diversas fuentes primarias y secundarias, identificando el contexto histórico e infiriendo la intención o función original de estas fuentes.</a:t>
                      </a:r>
                      <a:endParaRPr lang="es-MX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evaluación:</a:t>
                      </a:r>
                      <a:r>
                        <a:rPr lang="es-E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/>
                        <a:t>Identifican los principales bandos en conflicto, y comparan las ideas y motivaciones de cada uno.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/>
                        <a:t>Reconocen el aporte de hombres y mujeres destacados en el proceso de Independencia.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6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viernes 09 de octubre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.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Historia.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s-MX" dirty="0"/>
              <a:t>Resultados de Evaluación </a:t>
            </a:r>
            <a:r>
              <a:rPr lang="es-MX" sz="2000" dirty="0"/>
              <a:t>(Fecha: 29/09/2020)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437763"/>
              </p:ext>
            </p:extLst>
          </p:nvPr>
        </p:nvGraphicFramePr>
        <p:xfrm>
          <a:off x="827584" y="1196752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Indicador</a:t>
                      </a:r>
                      <a:r>
                        <a:rPr lang="es-MX" baseline="0" dirty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Cantidad de estudiantes</a:t>
                      </a:r>
                      <a:r>
                        <a:rPr lang="es-MX" baseline="0" dirty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LOGRADO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24/29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MEDIANAMENTE</a:t>
                      </a:r>
                      <a:r>
                        <a:rPr lang="es-MX" baseline="0" dirty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NO LOGRADO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860009"/>
              </p:ext>
            </p:extLst>
          </p:nvPr>
        </p:nvGraphicFramePr>
        <p:xfrm>
          <a:off x="827584" y="2780928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Indicador</a:t>
                      </a:r>
                      <a:r>
                        <a:rPr lang="es-MX" baseline="0" dirty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Cantidad de estudiantes</a:t>
                      </a:r>
                      <a:r>
                        <a:rPr lang="es-MX" baseline="0" dirty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LOGRADO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24/29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MEDIANAMENTE</a:t>
                      </a:r>
                      <a:r>
                        <a:rPr lang="es-MX" baseline="0" dirty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NO LOGRADO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91312"/>
              </p:ext>
            </p:extLst>
          </p:nvPr>
        </p:nvGraphicFramePr>
        <p:xfrm>
          <a:off x="827584" y="4365104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Indicador</a:t>
                      </a:r>
                      <a:r>
                        <a:rPr lang="es-MX" baseline="0" dirty="0"/>
                        <a:t> de Evaluación 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Cantidad de estudiantes</a:t>
                      </a:r>
                      <a:r>
                        <a:rPr lang="es-MX" baseline="0" dirty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LOGRADO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25/29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MEDIANAMENTE</a:t>
                      </a:r>
                      <a:r>
                        <a:rPr lang="es-MX" baseline="0" dirty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NO LOGRADO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/>
              <a:t>Estos fueron los resultados obtenidos en cada una de las preguntas de la evaluación</a:t>
            </a:r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654482"/>
              </p:ext>
            </p:extLst>
          </p:nvPr>
        </p:nvGraphicFramePr>
        <p:xfrm>
          <a:off x="21062" y="6589"/>
          <a:ext cx="9122938" cy="690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17">
                <a:tc>
                  <a:txBody>
                    <a:bodyPr/>
                    <a:lstStyle/>
                    <a:p>
                      <a:r>
                        <a:rPr lang="es-MX" dirty="0"/>
                        <a:t>Preguntas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7">
                <a:tc>
                  <a:txBody>
                    <a:bodyPr/>
                    <a:lstStyle/>
                    <a:p>
                      <a:r>
                        <a:rPr lang="es-MX" sz="1800" dirty="0"/>
                        <a:t>1.Durante el proceso de independencia de Chile, hubo dos grupos muy marcados, uno a favor de la independencia y el otro, en contra de ésta, estos eran: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27/29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93">
                <a:tc>
                  <a:txBody>
                    <a:bodyPr/>
                    <a:lstStyle/>
                    <a:p>
                      <a:r>
                        <a:rPr lang="es-MX" sz="1800" dirty="0"/>
                        <a:t>2.Marca la opción más acertada, de acuerdo a las características de los dos bandos.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29/29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6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b="0" dirty="0">
                          <a:solidFill>
                            <a:srgbClr val="FF0000"/>
                          </a:solidFill>
                        </a:rPr>
                        <a:t>3.Explica por qué los patriotas querían la independencia comparándolos con lo que querían los realistas </a:t>
                      </a:r>
                      <a:endParaRPr lang="es-MX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rgbClr val="FF0000"/>
                          </a:solidFill>
                        </a:rPr>
                        <a:t>14/29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17"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rgbClr val="FF0000"/>
                          </a:solidFill>
                        </a:rPr>
                        <a:t>4.Formó el Ejército Libertador de Los Andes y triunfó en la batalla de Chacabuco.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rgbClr val="FF0000"/>
                          </a:solidFill>
                        </a:rPr>
                        <a:t>22/29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5.Creó los primeros símbolos patrios (la bandera y el escudo), junto con la Constitución de 1812.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26/29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6.Se disfrazaba de diferentes personajes para espiar a los españoles, obteniendo información valiosa.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7.Mujer aristócrata que albergó a los soldados patriotas en su Hacienda.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24/29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</a:rPr>
                        <a:t>8.Luchó en muchas batallas y firmó el acta de Proclamación de Independencia de Chile el 12 febrero de 1818, es conocido como el "Padre de la Patria“. 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23/29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6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dirty="0"/>
                        <a:t>9.¿Cuál es la importancia de las mujeres durante el proceso de la independencia de Chile? 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26/29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10.De acuerdo al texto, ¿Qué acontecimiento y acción realizó Bernardo O'Higgins para consolidar la independencia de Chile.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04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11.</a:t>
                      </a:r>
                      <a:r>
                        <a:rPr lang="es-MX" sz="1800" dirty="0"/>
                        <a:t> De acuerdo al texto y la imagen, ¿Qué acontecimiento se realizó en el gobierno de Bernardo O'Higgins para consolidar la independencia de Chile? Explica con tus palabras.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28/29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1182</Words>
  <Application>Microsoft Office PowerPoint</Application>
  <PresentationFormat>Presentación en pantalla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Tema de Office</vt:lpstr>
      <vt:lpstr>PLANIFICACIÓN  CLASES VIRTUALES HISTORIA, GEOGRAFÍA Y CS. SOCIALES 6° BÁSICO A SEMANA N° 28 FECHA : 05 al 09 de octubre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29/09/2020) </vt:lpstr>
      <vt:lpstr>Estos fueron los resultados obtenidos en cada una de las preguntas de la evaluación</vt:lpstr>
      <vt:lpstr>Presentación de PowerPoint</vt:lpstr>
      <vt:lpstr>ACTIVEMOS NUESTROS CONOCIMIENTOS PREVIOS ¡¡¡¡¡¡</vt:lpstr>
      <vt:lpstr>Proceso de Independencia de Chile </vt:lpstr>
      <vt:lpstr>Observemos y escuchemos el siguiente video:</vt:lpstr>
      <vt:lpstr>Presentación de PowerPoint</vt:lpstr>
      <vt:lpstr>Ahora leamos la siguiente información (Memoria Chilena, Ejército Libertador de Los Andes):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María Yolanda</cp:lastModifiedBy>
  <cp:revision>104</cp:revision>
  <dcterms:created xsi:type="dcterms:W3CDTF">2020-07-06T03:06:52Z</dcterms:created>
  <dcterms:modified xsi:type="dcterms:W3CDTF">2020-10-05T00:39:19Z</dcterms:modified>
</cp:coreProperties>
</file>