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289" r:id="rId3"/>
    <p:sldId id="262" r:id="rId4"/>
    <p:sldId id="263" r:id="rId5"/>
    <p:sldId id="264" r:id="rId6"/>
    <p:sldId id="265" r:id="rId7"/>
    <p:sldId id="266" r:id="rId8"/>
    <p:sldId id="284" r:id="rId9"/>
    <p:sldId id="285" r:id="rId10"/>
    <p:sldId id="267" r:id="rId11"/>
    <p:sldId id="271" r:id="rId12"/>
    <p:sldId id="290" r:id="rId13"/>
    <p:sldId id="291" r:id="rId14"/>
    <p:sldId id="272" r:id="rId15"/>
    <p:sldId id="298" r:id="rId16"/>
    <p:sldId id="299" r:id="rId17"/>
    <p:sldId id="300" r:id="rId18"/>
    <p:sldId id="301" r:id="rId19"/>
    <p:sldId id="302" r:id="rId20"/>
    <p:sldId id="292" r:id="rId21"/>
    <p:sldId id="296" r:id="rId22"/>
    <p:sldId id="293" r:id="rId23"/>
    <p:sldId id="297" r:id="rId24"/>
    <p:sldId id="269" r:id="rId2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FFFF"/>
    <a:srgbClr val="00FF00"/>
    <a:srgbClr val="FF00F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6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79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83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64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68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3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4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85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22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33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93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7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39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d1h8fSqSzw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YAX3Yu4gueQ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emf"/><Relationship Id="rId7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pia.caceres@colegio-jeanpiaget.c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1724" y="1543220"/>
            <a:ext cx="9144000" cy="3073865"/>
          </a:xfrm>
        </p:spPr>
        <p:txBody>
          <a:bodyPr>
            <a:normAutofit/>
          </a:bodyPr>
          <a:lstStyle/>
          <a:p>
            <a:r>
              <a:rPr lang="es-CL" dirty="0">
                <a:latin typeface="Comic Sans MS" panose="030F0702030302020204" pitchFamily="66" charset="0"/>
              </a:rPr>
              <a:t>6</a:t>
            </a:r>
            <a:r>
              <a:rPr lang="es-CL" dirty="0" smtClean="0">
                <a:latin typeface="Comic Sans MS" panose="030F0702030302020204" pitchFamily="66" charset="0"/>
              </a:rPr>
              <a:t>° GRADE</a:t>
            </a:r>
            <a:br>
              <a:rPr lang="es-CL" dirty="0" smtClean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RETROALIMENTACIÓN</a:t>
            </a:r>
            <a:br>
              <a:rPr lang="es-CL" dirty="0" smtClean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WEEK N°28</a:t>
            </a:r>
            <a:r>
              <a:rPr lang="es-CL" dirty="0">
                <a:latin typeface="Comic Sans MS" panose="030F0702030302020204" pitchFamily="66" charset="0"/>
              </a:rPr>
              <a:t/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DATE: OCTOBER </a:t>
            </a:r>
            <a:r>
              <a:rPr lang="es-CL" dirty="0">
                <a:latin typeface="Comic Sans MS" panose="030F0702030302020204" pitchFamily="66" charset="0"/>
              </a:rPr>
              <a:t>6</a:t>
            </a:r>
            <a:r>
              <a:rPr lang="es-CL" dirty="0" smtClean="0">
                <a:latin typeface="Comic Sans MS" panose="030F0702030302020204" pitchFamily="66" charset="0"/>
              </a:rPr>
              <a:t>th , 2020</a:t>
            </a:r>
            <a:endParaRPr lang="es-MX" dirty="0">
              <a:latin typeface="Comic Sans MS" panose="030F0702030302020204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3334" y="0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b="1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</a:t>
            </a: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Jean Piaget</a:t>
            </a:r>
            <a:endParaRPr lang="es-MX" i="1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3" y="436098"/>
            <a:ext cx="1941880" cy="167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18781" y="5638451"/>
            <a:ext cx="537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Comic Sans MS" panose="030F0702030302020204" pitchFamily="66" charset="0"/>
              </a:rPr>
              <a:t>Miss Pía Cáceres G.</a:t>
            </a:r>
            <a:endParaRPr lang="es-MX" sz="2800" dirty="0">
              <a:latin typeface="Comic Sans MS" panose="030F0702030302020204" pitchFamily="66" charset="0"/>
            </a:endParaRPr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629" y="2113751"/>
            <a:ext cx="4374686" cy="3512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299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93701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 </a:t>
            </a:r>
            <a:r>
              <a:rPr lang="es-MX" b="1" dirty="0" smtClean="0"/>
              <a:t>Retroalimentación semana 27 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289859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s-MX" dirty="0"/>
          </a:p>
          <a:p>
            <a:pPr algn="just">
              <a:spcAft>
                <a:spcPts val="0"/>
              </a:spcAft>
            </a:pPr>
            <a:r>
              <a:rPr lang="es-MX" sz="3600" dirty="0"/>
              <a:t>Objetivo</a:t>
            </a:r>
            <a:r>
              <a:rPr lang="es-MX" sz="3600" dirty="0" smtClean="0"/>
              <a:t>: </a:t>
            </a:r>
            <a:r>
              <a:rPr lang="es-MX" sz="3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Retroalimentar aprendizajes descendidos en relación a </a:t>
            </a:r>
            <a:r>
              <a:rPr lang="es-MX" sz="3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los siguientes indicadores:</a:t>
            </a:r>
          </a:p>
          <a:p>
            <a:pPr lvl="0"/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-Identifican información explícita, como nombres, fechas, lugares, en diferentes tipos de texto en formatos variados (radio, televisión, computador o leído en voz alta</a:t>
            </a:r>
            <a:r>
              <a:rPr lang="es-MX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MX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-Repiten canciones y rimas tradicionales de países de habla inglesa</a:t>
            </a:r>
          </a:p>
          <a:p>
            <a:pPr algn="just">
              <a:spcAft>
                <a:spcPts val="0"/>
              </a:spcAft>
            </a:pPr>
            <a:endParaRPr lang="es-MX" sz="36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endParaRPr lang="es-MX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MX" dirty="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370561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36097" y="409750"/>
            <a:ext cx="3495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 smtClean="0"/>
              <a:t>October</a:t>
            </a:r>
            <a:r>
              <a:rPr lang="es-MX" sz="2400" dirty="0" smtClean="0"/>
              <a:t> </a:t>
            </a:r>
            <a:r>
              <a:rPr lang="es-MX" sz="2400" dirty="0"/>
              <a:t>6</a:t>
            </a:r>
            <a:r>
              <a:rPr lang="es-MX" sz="2400" dirty="0" smtClean="0"/>
              <a:t> </a:t>
            </a:r>
            <a:r>
              <a:rPr lang="es-MX" sz="2400" dirty="0" err="1" smtClean="0"/>
              <a:t>th</a:t>
            </a:r>
            <a:r>
              <a:rPr lang="es-MX" sz="2400" dirty="0" smtClean="0"/>
              <a:t>, 2020</a:t>
            </a:r>
            <a:endParaRPr lang="es-MX" sz="2400" dirty="0"/>
          </a:p>
        </p:txBody>
      </p:sp>
      <p:pic>
        <p:nvPicPr>
          <p:cNvPr id="7" name="Picture 2" descr="Lápiz De Dibujo Escribir Ilustración De Vector De Sombra D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5" b="89905" l="977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820" y="1232722"/>
            <a:ext cx="1316893" cy="13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99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Resultado por indicadores</a:t>
            </a:r>
            <a:br>
              <a:rPr lang="es-CL" dirty="0" smtClean="0"/>
            </a:br>
            <a:endParaRPr lang="es-CL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3153320"/>
              </p:ext>
            </p:extLst>
          </p:nvPr>
        </p:nvGraphicFramePr>
        <p:xfrm>
          <a:off x="391383" y="2423699"/>
          <a:ext cx="11409233" cy="2366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7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NIVE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CANTIDAD ALUMNOS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Logrados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26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90%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917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Medianamente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 logrados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3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10%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Por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 lograr 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4594273" y="5388385"/>
            <a:ext cx="3735977" cy="8157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de estudiantes: 29</a:t>
            </a:r>
            <a:endParaRPr lang="es-MX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358537" y="901337"/>
            <a:ext cx="9312072" cy="12279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1</a:t>
            </a:r>
          </a:p>
          <a:p>
            <a:pPr lvl="0" algn="ctr"/>
            <a:endParaRPr lang="es-MX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Repiten canciones y rimas tradicionales de países de habla </a:t>
            </a:r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inglesa</a:t>
            </a:r>
          </a:p>
          <a:p>
            <a:pPr lvl="0"/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11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581" y="419381"/>
            <a:ext cx="987638" cy="8535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Listen and </a:t>
            </a:r>
            <a:r>
              <a:rPr lang="es-MX" dirty="0" err="1" smtClean="0"/>
              <a:t>watch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next</a:t>
            </a:r>
            <a:r>
              <a:rPr lang="es-MX" dirty="0" smtClean="0"/>
              <a:t> </a:t>
            </a:r>
            <a:r>
              <a:rPr lang="es-MX" dirty="0" err="1" smtClean="0"/>
              <a:t>rhyme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1367246" y="5597435"/>
            <a:ext cx="10972800" cy="4525963"/>
          </a:xfrm>
        </p:spPr>
        <p:txBody>
          <a:bodyPr/>
          <a:lstStyle/>
          <a:p>
            <a:r>
              <a:rPr lang="es-MX" dirty="0">
                <a:hlinkClick r:id="rId3"/>
              </a:rPr>
              <a:t>https://www.youtube.com/watch?v=ad1h8fSqSzw</a:t>
            </a:r>
            <a:endParaRPr lang="es-MX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6093" t="19197" r="38084" b="25624"/>
          <a:stretch/>
        </p:blipFill>
        <p:spPr>
          <a:xfrm>
            <a:off x="2464525" y="1489324"/>
            <a:ext cx="7262949" cy="403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37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Read</a:t>
            </a:r>
            <a:r>
              <a:rPr lang="es-MX" dirty="0" smtClean="0"/>
              <a:t> and </a:t>
            </a:r>
            <a:r>
              <a:rPr lang="es-MX" dirty="0" err="1" smtClean="0"/>
              <a:t>repeat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rhyme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600" dirty="0" err="1" smtClean="0"/>
              <a:t>One-two</a:t>
            </a:r>
            <a:r>
              <a:rPr lang="es-MX" sz="3600" dirty="0"/>
              <a:t>, </a:t>
            </a:r>
            <a:r>
              <a:rPr lang="es-MX" sz="3600" dirty="0" err="1"/>
              <a:t>buckle</a:t>
            </a:r>
            <a:r>
              <a:rPr lang="es-MX" sz="3600" dirty="0"/>
              <a:t> </a:t>
            </a:r>
            <a:r>
              <a:rPr lang="es-MX" sz="3600" dirty="0" err="1"/>
              <a:t>my</a:t>
            </a:r>
            <a:r>
              <a:rPr lang="es-MX" sz="3600" dirty="0"/>
              <a:t> </a:t>
            </a:r>
            <a:r>
              <a:rPr lang="es-MX" sz="3600" dirty="0" err="1"/>
              <a:t>shoe</a:t>
            </a:r>
            <a:r>
              <a:rPr lang="es-MX" sz="3600" dirty="0"/>
              <a:t>; </a:t>
            </a:r>
            <a:endParaRPr lang="es-MX" sz="3600" dirty="0" smtClean="0"/>
          </a:p>
          <a:p>
            <a:pPr algn="ctr"/>
            <a:r>
              <a:rPr lang="es-MX" sz="3600" dirty="0" err="1" smtClean="0"/>
              <a:t>Three-four</a:t>
            </a:r>
            <a:r>
              <a:rPr lang="es-MX" sz="3600" dirty="0"/>
              <a:t>, </a:t>
            </a:r>
            <a:r>
              <a:rPr lang="es-MX" sz="3600" dirty="0" err="1" smtClean="0"/>
              <a:t>shut</a:t>
            </a:r>
            <a:r>
              <a:rPr lang="es-MX" sz="3600" dirty="0" smtClean="0"/>
              <a:t> </a:t>
            </a:r>
            <a:r>
              <a:rPr lang="es-MX" sz="3600" dirty="0" err="1" smtClean="0"/>
              <a:t>the</a:t>
            </a:r>
            <a:r>
              <a:rPr lang="es-MX" sz="3600" dirty="0" smtClean="0"/>
              <a:t> </a:t>
            </a:r>
            <a:r>
              <a:rPr lang="es-MX" sz="3600" dirty="0" err="1"/>
              <a:t>door</a:t>
            </a:r>
            <a:r>
              <a:rPr lang="es-MX" sz="3600" dirty="0"/>
              <a:t>; </a:t>
            </a:r>
            <a:endParaRPr lang="es-MX" sz="3600" dirty="0" smtClean="0"/>
          </a:p>
          <a:p>
            <a:pPr algn="ctr"/>
            <a:r>
              <a:rPr lang="es-MX" sz="3600" dirty="0" err="1" smtClean="0"/>
              <a:t>Five-six</a:t>
            </a:r>
            <a:r>
              <a:rPr lang="es-MX" sz="3600" dirty="0"/>
              <a:t>, pick up </a:t>
            </a:r>
            <a:r>
              <a:rPr lang="es-MX" sz="3600" dirty="0" err="1"/>
              <a:t>sticks</a:t>
            </a:r>
            <a:r>
              <a:rPr lang="es-MX" sz="3600" dirty="0"/>
              <a:t>. </a:t>
            </a:r>
            <a:endParaRPr lang="es-MX" sz="3600" dirty="0" smtClean="0"/>
          </a:p>
          <a:p>
            <a:pPr algn="ctr"/>
            <a:r>
              <a:rPr lang="es-MX" sz="3600" dirty="0" err="1" smtClean="0"/>
              <a:t>Seven-eight</a:t>
            </a:r>
            <a:r>
              <a:rPr lang="es-MX" sz="3600" dirty="0"/>
              <a:t>, lay </a:t>
            </a:r>
            <a:r>
              <a:rPr lang="es-MX" sz="3600" dirty="0" err="1"/>
              <a:t>them</a:t>
            </a:r>
            <a:r>
              <a:rPr lang="es-MX" sz="3600" dirty="0"/>
              <a:t> </a:t>
            </a:r>
            <a:r>
              <a:rPr lang="es-MX" sz="3600" dirty="0" err="1"/>
              <a:t>straight</a:t>
            </a:r>
            <a:r>
              <a:rPr lang="es-MX" sz="3600" dirty="0"/>
              <a:t>;</a:t>
            </a:r>
          </a:p>
          <a:p>
            <a:pPr algn="ctr"/>
            <a:r>
              <a:rPr lang="es-MX" sz="3600" dirty="0" err="1"/>
              <a:t>Nine</a:t>
            </a:r>
            <a:r>
              <a:rPr lang="es-MX" sz="3600" dirty="0"/>
              <a:t>-ten, a </a:t>
            </a:r>
            <a:r>
              <a:rPr lang="es-MX" sz="3600" dirty="0" err="1"/>
              <a:t>big</a:t>
            </a:r>
            <a:r>
              <a:rPr lang="es-MX" sz="3600" dirty="0"/>
              <a:t> </a:t>
            </a:r>
            <a:r>
              <a:rPr lang="es-MX" sz="3600" dirty="0" err="1"/>
              <a:t>fat</a:t>
            </a:r>
            <a:r>
              <a:rPr lang="es-MX" sz="3600" dirty="0"/>
              <a:t> </a:t>
            </a:r>
            <a:r>
              <a:rPr lang="es-MX" sz="3600" dirty="0" err="1"/>
              <a:t>hen</a:t>
            </a:r>
            <a:r>
              <a:rPr lang="es-MX" sz="3600" dirty="0" smtClean="0"/>
              <a:t>;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581" y="274638"/>
            <a:ext cx="9876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209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Resultado por indicadores</a:t>
            </a:r>
            <a:br>
              <a:rPr lang="es-CL" dirty="0" smtClean="0"/>
            </a:br>
            <a:endParaRPr lang="es-C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4594273" y="5388385"/>
            <a:ext cx="3735977" cy="8157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de estudiantes: </a:t>
            </a:r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es-MX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358537" y="901337"/>
            <a:ext cx="9312072" cy="12279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2</a:t>
            </a:r>
          </a:p>
          <a:p>
            <a:pPr lvl="0" algn="ctr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-Identifican información explícita, como nombres, fechas, lugares, en diferentes tipos de texto en formatos variados (radio, televisión, computador o leído en voz alta).</a:t>
            </a:r>
          </a:p>
          <a:p>
            <a:pPr lvl="0" algn="ctr"/>
            <a:endParaRPr lang="es-MX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2703383"/>
            <a:ext cx="10972800" cy="231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6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 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545" t="27594" r="25527" b="30893"/>
          <a:stretch/>
        </p:blipFill>
        <p:spPr>
          <a:xfrm>
            <a:off x="714100" y="1188720"/>
            <a:ext cx="10101943" cy="28607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4349" t="31764" r="25580" b="26595"/>
          <a:stretch/>
        </p:blipFill>
        <p:spPr>
          <a:xfrm>
            <a:off x="714100" y="4147137"/>
            <a:ext cx="10101943" cy="258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388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7645" t="19553" r="29385" b="9911"/>
          <a:stretch/>
        </p:blipFill>
        <p:spPr>
          <a:xfrm>
            <a:off x="156754" y="195944"/>
            <a:ext cx="11852365" cy="623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960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8714" t="26103" r="30088" b="5981"/>
          <a:stretch/>
        </p:blipFill>
        <p:spPr>
          <a:xfrm>
            <a:off x="339634" y="361532"/>
            <a:ext cx="11312435" cy="622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527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8147" t="19375" r="29585" b="9553"/>
          <a:stretch/>
        </p:blipFill>
        <p:spPr>
          <a:xfrm>
            <a:off x="326571" y="222069"/>
            <a:ext cx="10920549" cy="632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01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7846" t="36340" r="31494" b="12767"/>
          <a:stretch/>
        </p:blipFill>
        <p:spPr>
          <a:xfrm>
            <a:off x="901337" y="300446"/>
            <a:ext cx="10045337" cy="583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38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140677"/>
              </p:ext>
            </p:extLst>
          </p:nvPr>
        </p:nvGraphicFramePr>
        <p:xfrm>
          <a:off x="456345" y="258242"/>
          <a:ext cx="11347454" cy="6512567"/>
        </p:xfrm>
        <a:graphic>
          <a:graphicData uri="http://schemas.openxmlformats.org/drawingml/2006/table">
            <a:tbl>
              <a:tblPr firstRow="1" firstCol="1" bandRow="1"/>
              <a:tblGrid>
                <a:gridCol w="3591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5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6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Inglés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6°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1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Pía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Cáceres González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90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OA 1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Demostrar comprensión de ideas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generales e información explícita en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textos orales adaptados y auténticos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simples, literarios y no literarios, en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diversos formatos audiovisuales (como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exposiciones orales, conversaciones,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descripciones, instrucciones,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procedimientos, narraciones, rimas y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juegos de palabras, canciones), acerca de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temas variados (experiencias personales,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temas de otras asignaturas, del contexto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inmediato, de actualidad e interés global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 de otras culturas) y que contienen las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f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unciones del año.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19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s-MX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-Identifican información explícita, como nombres, fechas, lugares, en diferentes tipos de texto en formatos variados (radio, televisión, computador o leído en voz alta).</a:t>
                      </a:r>
                    </a:p>
                    <a:p>
                      <a:pPr lvl="0"/>
                      <a:endParaRPr lang="es-MX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-Repiten canciones y rimas tradicionales de países de habla inglesa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63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Contenido: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Retroalimentación de  evaluación formativa n°2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Habilidades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: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Comprensión auditiva de textos variados (como exposiciones orales, conversaciones, descripciones, instrucciones, procedimientos, narraciones, rimas y juegos de palabras, canciones), adaptados y auténticos breves y simples.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548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lvl="0"/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Retroalimentar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aprendizajes descendidos en relación a los siguientes indicadores: </a:t>
                      </a:r>
                    </a:p>
                    <a:p>
                      <a:pPr lvl="0"/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Identifican información explícita, como nombres, fechas, lugares, en diferentes tipos de texto en formatos variados (radio, televisión, computador o leído en voz alta).</a:t>
                      </a:r>
                    </a:p>
                    <a:p>
                      <a:pPr lvl="0"/>
                      <a:endParaRPr lang="es-MX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-Repiten canciones y rimas tradicionales de países de habla inglesa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MX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325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evaluará de forma formativa a través de ticket de salida</a:t>
                      </a:r>
                    </a:p>
                    <a:p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181" y="25323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74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581" y="419381"/>
            <a:ext cx="987638" cy="8535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Listen and </a:t>
            </a:r>
            <a:r>
              <a:rPr lang="es-MX" dirty="0" err="1" smtClean="0"/>
              <a:t>watch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next</a:t>
            </a:r>
            <a:r>
              <a:rPr lang="es-MX" dirty="0" smtClean="0"/>
              <a:t> video</a:t>
            </a:r>
            <a:endParaRPr lang="es-MX" dirty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08545" y="1272895"/>
            <a:ext cx="7288420" cy="4062797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493939" y="5964617"/>
            <a:ext cx="4968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hlinkClick r:id="rId4"/>
              </a:rPr>
              <a:t>https://www.youtube.com/watch?v=YAX3Yu4gueQ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6849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err="1" smtClean="0"/>
              <a:t>Questions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362" y="92075"/>
            <a:ext cx="987638" cy="853514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 rot="20629628">
            <a:off x="193822" y="1972981"/>
            <a:ext cx="4271555" cy="199861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err="1" smtClean="0">
                <a:solidFill>
                  <a:schemeClr val="tx1"/>
                </a:solidFill>
              </a:rPr>
              <a:t>What</a:t>
            </a:r>
            <a:r>
              <a:rPr lang="es-MX" sz="3200" dirty="0" smtClean="0">
                <a:solidFill>
                  <a:schemeClr val="tx1"/>
                </a:solidFill>
              </a:rPr>
              <a:t> do </a:t>
            </a:r>
            <a:r>
              <a:rPr lang="es-MX" sz="3200" dirty="0" err="1" smtClean="0">
                <a:solidFill>
                  <a:schemeClr val="tx1"/>
                </a:solidFill>
              </a:rPr>
              <a:t>you</a:t>
            </a:r>
            <a:r>
              <a:rPr lang="es-MX" sz="3200" dirty="0" smtClean="0">
                <a:solidFill>
                  <a:schemeClr val="tx1"/>
                </a:solidFill>
              </a:rPr>
              <a:t> do? </a:t>
            </a:r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3695653" y="3973714"/>
            <a:ext cx="4050621" cy="205055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dirty="0" err="1" smtClean="0">
                <a:solidFill>
                  <a:schemeClr val="tx1"/>
                </a:solidFill>
              </a:rPr>
              <a:t>Where</a:t>
            </a:r>
            <a:r>
              <a:rPr lang="es-MX" sz="2400" dirty="0" smtClean="0">
                <a:solidFill>
                  <a:schemeClr val="tx1"/>
                </a:solidFill>
              </a:rPr>
              <a:t> do </a:t>
            </a:r>
            <a:r>
              <a:rPr lang="es-MX" sz="2400" dirty="0" err="1" smtClean="0">
                <a:solidFill>
                  <a:schemeClr val="tx1"/>
                </a:solidFill>
              </a:rPr>
              <a:t>you</a:t>
            </a:r>
            <a:r>
              <a:rPr lang="es-MX" sz="2400" dirty="0" smtClean="0">
                <a:solidFill>
                  <a:schemeClr val="tx1"/>
                </a:solidFill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</a:rPr>
              <a:t>work</a:t>
            </a:r>
            <a:r>
              <a:rPr lang="es-MX" sz="2400" dirty="0" smtClean="0">
                <a:solidFill>
                  <a:schemeClr val="tx1"/>
                </a:solidFill>
              </a:rPr>
              <a:t>? </a:t>
            </a:r>
            <a:endParaRPr lang="es-MX" sz="2400" dirty="0">
              <a:solidFill>
                <a:schemeClr val="tx1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 rot="1076408">
            <a:off x="6572361" y="2159253"/>
            <a:ext cx="5146765" cy="209969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800" dirty="0" err="1" smtClean="0">
                <a:solidFill>
                  <a:schemeClr val="tx1"/>
                </a:solidFill>
              </a:rPr>
              <a:t>What</a:t>
            </a:r>
            <a:r>
              <a:rPr lang="es-MX" sz="2800" dirty="0" smtClean="0">
                <a:solidFill>
                  <a:schemeClr val="tx1"/>
                </a:solidFill>
              </a:rPr>
              <a:t> do </a:t>
            </a:r>
            <a:r>
              <a:rPr lang="es-MX" sz="2800" dirty="0" err="1" smtClean="0">
                <a:solidFill>
                  <a:schemeClr val="tx1"/>
                </a:solidFill>
              </a:rPr>
              <a:t>you</a:t>
            </a:r>
            <a:r>
              <a:rPr lang="es-MX" sz="2800" dirty="0" smtClean="0">
                <a:solidFill>
                  <a:schemeClr val="tx1"/>
                </a:solidFill>
              </a:rPr>
              <a:t> </a:t>
            </a:r>
            <a:r>
              <a:rPr lang="es-MX" sz="2800" dirty="0" err="1" smtClean="0">
                <a:solidFill>
                  <a:schemeClr val="tx1"/>
                </a:solidFill>
              </a:rPr>
              <a:t>want</a:t>
            </a:r>
            <a:r>
              <a:rPr lang="es-MX" sz="2800" dirty="0" smtClean="0">
                <a:solidFill>
                  <a:schemeClr val="tx1"/>
                </a:solidFill>
              </a:rPr>
              <a:t> to be </a:t>
            </a:r>
            <a:r>
              <a:rPr lang="es-MX" sz="2800" dirty="0" err="1" smtClean="0">
                <a:solidFill>
                  <a:schemeClr val="tx1"/>
                </a:solidFill>
              </a:rPr>
              <a:t>when</a:t>
            </a:r>
            <a:r>
              <a:rPr lang="es-MX" sz="2800" dirty="0" smtClean="0">
                <a:solidFill>
                  <a:schemeClr val="tx1"/>
                </a:solidFill>
              </a:rPr>
              <a:t> </a:t>
            </a:r>
            <a:r>
              <a:rPr lang="es-MX" sz="2800" dirty="0" err="1" smtClean="0">
                <a:solidFill>
                  <a:schemeClr val="tx1"/>
                </a:solidFill>
              </a:rPr>
              <a:t>you</a:t>
            </a:r>
            <a:r>
              <a:rPr lang="es-MX" sz="2800" dirty="0" smtClean="0">
                <a:solidFill>
                  <a:schemeClr val="tx1"/>
                </a:solidFill>
              </a:rPr>
              <a:t> </a:t>
            </a:r>
            <a:r>
              <a:rPr lang="es-MX" sz="2800" dirty="0" err="1" smtClean="0">
                <a:solidFill>
                  <a:schemeClr val="tx1"/>
                </a:solidFill>
              </a:rPr>
              <a:t>grown</a:t>
            </a:r>
            <a:r>
              <a:rPr lang="es-MX" sz="2800" dirty="0" smtClean="0">
                <a:solidFill>
                  <a:schemeClr val="tx1"/>
                </a:solidFill>
              </a:rPr>
              <a:t> up? </a:t>
            </a:r>
            <a:endParaRPr lang="es-MX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814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Answer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following</a:t>
            </a:r>
            <a:r>
              <a:rPr lang="es-MX" dirty="0" smtClean="0"/>
              <a:t> </a:t>
            </a:r>
            <a:r>
              <a:rPr lang="es-MX" dirty="0" err="1" smtClean="0"/>
              <a:t>questions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MX" dirty="0" smtClean="0"/>
              <a:t>1- </a:t>
            </a:r>
            <a:r>
              <a:rPr lang="es-MX" dirty="0" err="1" smtClean="0"/>
              <a:t>What</a:t>
            </a:r>
            <a:r>
              <a:rPr lang="es-MX" dirty="0" smtClean="0"/>
              <a:t>  </a:t>
            </a:r>
            <a:r>
              <a:rPr lang="es-MX" dirty="0" err="1" smtClean="0"/>
              <a:t>does</a:t>
            </a:r>
            <a:r>
              <a:rPr lang="es-MX" dirty="0" smtClean="0"/>
              <a:t> </a:t>
            </a:r>
            <a:r>
              <a:rPr lang="es-MX" dirty="0" err="1" smtClean="0"/>
              <a:t>Anne</a:t>
            </a:r>
            <a:r>
              <a:rPr lang="es-MX" dirty="0" smtClean="0"/>
              <a:t> do? </a:t>
            </a:r>
          </a:p>
          <a:p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2- </a:t>
            </a:r>
            <a:r>
              <a:rPr lang="es-MX" dirty="0" err="1" smtClean="0"/>
              <a:t>What</a:t>
            </a:r>
            <a:r>
              <a:rPr lang="es-MX" dirty="0" smtClean="0"/>
              <a:t> </a:t>
            </a:r>
            <a:r>
              <a:rPr lang="es-MX" dirty="0" err="1" smtClean="0"/>
              <a:t>does</a:t>
            </a:r>
            <a:r>
              <a:rPr lang="es-MX" dirty="0" smtClean="0"/>
              <a:t> Julia do? </a:t>
            </a:r>
          </a:p>
          <a:p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3- </a:t>
            </a:r>
            <a:r>
              <a:rPr lang="es-MX" dirty="0" err="1" smtClean="0"/>
              <a:t>Where</a:t>
            </a:r>
            <a:r>
              <a:rPr lang="es-MX" dirty="0" smtClean="0"/>
              <a:t> </a:t>
            </a:r>
            <a:r>
              <a:rPr lang="es-MX" dirty="0" err="1" smtClean="0"/>
              <a:t>does</a:t>
            </a:r>
            <a:r>
              <a:rPr lang="es-MX" dirty="0" smtClean="0"/>
              <a:t> Julia </a:t>
            </a:r>
            <a:r>
              <a:rPr lang="es-MX" dirty="0" err="1" smtClean="0"/>
              <a:t>work</a:t>
            </a:r>
            <a:r>
              <a:rPr lang="es-MX" dirty="0" smtClean="0"/>
              <a:t>? 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4- </a:t>
            </a:r>
            <a:r>
              <a:rPr lang="es-MX" dirty="0" err="1" smtClean="0"/>
              <a:t>What</a:t>
            </a:r>
            <a:r>
              <a:rPr lang="es-MX" dirty="0" smtClean="0"/>
              <a:t> </a:t>
            </a:r>
            <a:r>
              <a:rPr lang="es-MX" dirty="0" err="1" smtClean="0"/>
              <a:t>does</a:t>
            </a:r>
            <a:r>
              <a:rPr lang="es-MX" dirty="0" smtClean="0"/>
              <a:t> Tom do?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5- </a:t>
            </a:r>
            <a:r>
              <a:rPr lang="es-MX" dirty="0" err="1" smtClean="0"/>
              <a:t>Where</a:t>
            </a:r>
            <a:r>
              <a:rPr lang="es-MX" dirty="0" smtClean="0"/>
              <a:t> </a:t>
            </a:r>
            <a:r>
              <a:rPr lang="es-MX" dirty="0" err="1" smtClean="0"/>
              <a:t>does</a:t>
            </a:r>
            <a:r>
              <a:rPr lang="es-MX" dirty="0" smtClean="0"/>
              <a:t> Tom </a:t>
            </a:r>
            <a:r>
              <a:rPr lang="es-MX" dirty="0" err="1" smtClean="0"/>
              <a:t>work</a:t>
            </a:r>
            <a:r>
              <a:rPr lang="es-MX" dirty="0" smtClean="0"/>
              <a:t>? </a:t>
            </a:r>
          </a:p>
          <a:p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362" y="92075"/>
            <a:ext cx="9876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4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362" y="92075"/>
            <a:ext cx="987638" cy="85351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328" y="2541140"/>
            <a:ext cx="2845591" cy="253992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5340" y="2397065"/>
            <a:ext cx="3408740" cy="282807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1242" y="5600890"/>
            <a:ext cx="3956647" cy="64623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108" y="5447333"/>
            <a:ext cx="3298222" cy="64623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1242" y="1464816"/>
            <a:ext cx="5480779" cy="78035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2385" y="1502508"/>
            <a:ext cx="2749534" cy="78035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086328" y="2099731"/>
            <a:ext cx="2937032" cy="4414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1086328" y="5878286"/>
            <a:ext cx="3028472" cy="6662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6375340" y="2099731"/>
            <a:ext cx="3565494" cy="2973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/>
          <p:cNvSpPr/>
          <p:nvPr/>
        </p:nvSpPr>
        <p:spPr>
          <a:xfrm>
            <a:off x="6622869" y="6093565"/>
            <a:ext cx="3383280" cy="4509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7140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L" sz="7300" dirty="0"/>
              <a:t>EXIT </a:t>
            </a:r>
            <a:r>
              <a:rPr lang="es-CL" sz="7300"/>
              <a:t>TICKET </a:t>
            </a:r>
            <a:r>
              <a:rPr lang="es-CL" sz="7300" smtClean="0"/>
              <a:t>28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6" name="Rectángulo redondeado 5"/>
          <p:cNvSpPr/>
          <p:nvPr/>
        </p:nvSpPr>
        <p:spPr>
          <a:xfrm>
            <a:off x="1294642" y="1825625"/>
            <a:ext cx="8876714" cy="47711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Mention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rhyme</a:t>
            </a:r>
            <a:endParaRPr lang="es-MX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MX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? And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/>
            <a:endParaRPr lang="es-MX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MX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was the most difficult part of the test for you? Explain why </a:t>
            </a:r>
          </a:p>
          <a:p>
            <a:pPr lvl="0"/>
            <a:endParaRPr lang="es-MX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 descr="Colorido icono de cámara fotográfica, estilo de dibujos animados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7186">
            <a:off x="342839" y="210298"/>
            <a:ext cx="2609909" cy="185218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redondeado 7"/>
          <p:cNvSpPr/>
          <p:nvPr/>
        </p:nvSpPr>
        <p:spPr>
          <a:xfrm rot="296078">
            <a:off x="9991633" y="3343333"/>
            <a:ext cx="2061710" cy="15501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Email: </a:t>
            </a:r>
            <a:r>
              <a:rPr lang="es-MX" dirty="0" smtClean="0">
                <a:solidFill>
                  <a:schemeClr val="tx1"/>
                </a:solidFill>
                <a:hlinkClick r:id="rId3"/>
              </a:rPr>
              <a:t>pia.caceres@colegio-jeanpiaget.cl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MX" dirty="0" err="1" smtClean="0">
                <a:solidFill>
                  <a:schemeClr val="tx1"/>
                </a:solidFill>
              </a:rPr>
              <a:t>Telefono</a:t>
            </a:r>
            <a:r>
              <a:rPr lang="es-MX" dirty="0" smtClean="0">
                <a:solidFill>
                  <a:schemeClr val="tx1"/>
                </a:solidFill>
              </a:rPr>
              <a:t>: +569 32735472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207" y="50006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0357" y="1253816"/>
            <a:ext cx="1316850" cy="13168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5019" y="3371552"/>
            <a:ext cx="1473387" cy="14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6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Reglas de la clase virtual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6674" y="1933040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Llego contento a clases y trabajo con alegría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Me Identifico con mi nombre y apellido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Soy puntual al entrar a clases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Me presento con ropa adecuada para la clase (no con pijama)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Silencio mi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micrófono 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Enciendo mi cámara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Recuerdo que la clase es  grabada de inicio a fin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Uso SOLO el chat para preguntas a la profesora </a:t>
            </a:r>
          </a:p>
          <a:p>
            <a:pPr marL="0" indent="0">
              <a:buNone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dirty="0" smtClean="0"/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EE Classroom Rules- color and black and white | Decoración de un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2422">
            <a:off x="95397" y="126039"/>
            <a:ext cx="2090028" cy="163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46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8877" y="604910"/>
            <a:ext cx="10515600" cy="56001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Traigo mi cuaderno y libro de la clase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Sigo las instrucciones y explicaciones de la profesora y tías presentes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Ser respetuosos con todos las personas presentes en la clase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No debo utilizar palabras groseras.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Levantar mi mano para participar o preguntar</a:t>
            </a:r>
          </a:p>
          <a:p>
            <a:pPr>
              <a:buFont typeface="Wingdings" panose="05000000000000000000" pitchFamily="2" charset="2"/>
              <a:buChar char="v"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</p:txBody>
      </p:sp>
      <p:pic>
        <p:nvPicPr>
          <p:cNvPr id="2050" name="Picture 2" descr="Team work: The kids work together to help grandpa repair his boat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362">
            <a:off x="9722813" y="4878853"/>
            <a:ext cx="1825898" cy="136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03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64" y="161667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Importante</a:t>
            </a:r>
            <a:r>
              <a:rPr lang="es-MX" dirty="0" smtClean="0">
                <a:solidFill>
                  <a:schemeClr val="bg1"/>
                </a:solidFill>
              </a:rPr>
              <a:t> 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3074" name="Picture 2" descr="Lápiz De Dibujo Escribir Ilustración De Vector De Sombra De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5" b="89905" l="977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70" y="1274385"/>
            <a:ext cx="1316893" cy="13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390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Inglés Libro De Texto De Lenguaje, Representación 3D Fotos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7" b="98123" l="9972" r="954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64" y="2843902"/>
            <a:ext cx="1460306" cy="1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Colorido icono de cámara fotográfica, estilo de dibujos animados ...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3" y="4730288"/>
            <a:ext cx="2609909" cy="13474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4 Llamada de flecha a la izquierda"/>
          <p:cNvSpPr/>
          <p:nvPr/>
        </p:nvSpPr>
        <p:spPr>
          <a:xfrm>
            <a:off x="2720910" y="1358769"/>
            <a:ext cx="6043262" cy="1232509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10" name="8 Llamada de flecha a la izquierda"/>
          <p:cNvSpPr/>
          <p:nvPr/>
        </p:nvSpPr>
        <p:spPr>
          <a:xfrm>
            <a:off x="3040752" y="3074040"/>
            <a:ext cx="5723420" cy="129179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inglés.</a:t>
            </a:r>
            <a:endParaRPr lang="es-CL" b="1" dirty="0">
              <a:solidFill>
                <a:prstClr val="black"/>
              </a:solidFill>
            </a:endParaRPr>
          </a:p>
        </p:txBody>
      </p:sp>
      <p:sp>
        <p:nvSpPr>
          <p:cNvPr id="11" name="6 Llamada de flecha a la izquierda"/>
          <p:cNvSpPr/>
          <p:nvPr/>
        </p:nvSpPr>
        <p:spPr>
          <a:xfrm>
            <a:off x="2934198" y="4884244"/>
            <a:ext cx="5829974" cy="119346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</a:t>
            </a:r>
            <a:r>
              <a:rPr lang="es-CL" dirty="0" smtClean="0">
                <a:solidFill>
                  <a:prstClr val="black"/>
                </a:solidFill>
              </a:rPr>
              <a:t>la imagen </a:t>
            </a:r>
            <a:r>
              <a:rPr lang="es-CL" dirty="0">
                <a:solidFill>
                  <a:prstClr val="black"/>
                </a:solidFill>
              </a:rPr>
              <a:t>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</p:spTree>
    <p:extLst>
      <p:ext uri="{BB962C8B-B14F-4D97-AF65-F5344CB8AC3E}">
        <p14:creationId xmlns:p14="http://schemas.microsoft.com/office/powerpoint/2010/main" val="269488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Resultado total de evaluación semana 27</a:t>
            </a:r>
            <a:br>
              <a:rPr lang="es-CL" dirty="0" smtClean="0"/>
            </a:br>
            <a:endParaRPr lang="es-CL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466122"/>
              </p:ext>
            </p:extLst>
          </p:nvPr>
        </p:nvGraphicFramePr>
        <p:xfrm>
          <a:off x="248195" y="2034430"/>
          <a:ext cx="11409233" cy="2366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7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NIVE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CANTIDAD ALUMNOS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Logrados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27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93%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917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Medianamente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 logrados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2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7%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Por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 lograr 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3971108" y="940485"/>
            <a:ext cx="3735977" cy="8157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de estudiantes: 29</a:t>
            </a:r>
            <a:endParaRPr lang="es-MX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51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Contenidos por lograr </a:t>
            </a: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MX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2</a:t>
            </a:r>
            <a:endParaRPr lang="es-MX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endParaRPr lang="es-MX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-Identifican información explícita, como nombres, fechas, lugares, en diferentes tipos de texto en formatos variados (radio, televisión, computador o leído en voz alta).</a:t>
            </a:r>
          </a:p>
          <a:p>
            <a:pPr lvl="0"/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86" y="1600201"/>
            <a:ext cx="1469530" cy="172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8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lamada de nube 3"/>
          <p:cNvSpPr/>
          <p:nvPr/>
        </p:nvSpPr>
        <p:spPr>
          <a:xfrm>
            <a:off x="6361611" y="836023"/>
            <a:ext cx="4010298" cy="2690948"/>
          </a:xfrm>
          <a:prstGeom prst="cloudCallout">
            <a:avLst>
              <a:gd name="adj1" fmla="val -141860"/>
              <a:gd name="adj2" fmla="val 3288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WHO REMEMBER WHERE DOES THE TEACHER WORK?</a:t>
            </a:r>
            <a:endParaRPr lang="es-MX" sz="2800" b="1" dirty="0">
              <a:solidFill>
                <a:schemeClr val="tx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763" y="3481963"/>
            <a:ext cx="2249671" cy="230166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24132" y="205595"/>
            <a:ext cx="10515600" cy="1325563"/>
          </a:xfrm>
        </p:spPr>
        <p:txBody>
          <a:bodyPr/>
          <a:lstStyle/>
          <a:p>
            <a:pPr algn="ctr"/>
            <a:r>
              <a:rPr lang="es-MX" dirty="0"/>
              <a:t>I</a:t>
            </a:r>
            <a:r>
              <a:rPr lang="es-MX" dirty="0" smtClean="0"/>
              <a:t>nicio</a:t>
            </a:r>
            <a:endParaRPr lang="es-MX" dirty="0"/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9" y="2044467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962" y="430734"/>
            <a:ext cx="2426418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9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9377" y="-63268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MOTIVACIÓN</a:t>
            </a: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838200" y="1262295"/>
            <a:ext cx="3731791" cy="24035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603885" algn="l"/>
              </a:tabLst>
            </a:pPr>
            <a:endParaRPr lang="es-MX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1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Recuerda qu</a:t>
            </a:r>
            <a:r>
              <a:rPr lang="es-MX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hoy trabajaremos en nuestra alimentación, para comenzar observemos el siguiente video. </a:t>
            </a:r>
            <a:endParaRPr lang="es-MX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 descr="Profesor PNG Clipart | PNGOcea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553" y="3252650"/>
            <a:ext cx="3417344" cy="306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977" y="74918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5445" t="18735" r="35132" b="24707"/>
          <a:stretch/>
        </p:blipFill>
        <p:spPr>
          <a:xfrm>
            <a:off x="6739003" y="1071155"/>
            <a:ext cx="4351363" cy="3235402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6386349" y="5295203"/>
            <a:ext cx="4905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https://www.youtube.com/watch?v=wKfrbnRRD-k</a:t>
            </a:r>
          </a:p>
        </p:txBody>
      </p:sp>
    </p:spTree>
    <p:extLst>
      <p:ext uri="{BB962C8B-B14F-4D97-AF65-F5344CB8AC3E}">
        <p14:creationId xmlns:p14="http://schemas.microsoft.com/office/powerpoint/2010/main" val="86829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772</TotalTime>
  <Words>840</Words>
  <Application>Microsoft Office PowerPoint</Application>
  <PresentationFormat>Panorámica</PresentationFormat>
  <Paragraphs>147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2" baseType="lpstr">
      <vt:lpstr>Arial</vt:lpstr>
      <vt:lpstr>Arial Black</vt:lpstr>
      <vt:lpstr>Bell MT</vt:lpstr>
      <vt:lpstr>Calibri</vt:lpstr>
      <vt:lpstr>Comic Sans MS</vt:lpstr>
      <vt:lpstr>Times New Roman</vt:lpstr>
      <vt:lpstr>Wingdings</vt:lpstr>
      <vt:lpstr>1_Tema de Office</vt:lpstr>
      <vt:lpstr>6° GRADE RETROALIMENTACIÓN WEEK N°28 DATE: OCTOBER 6th , 2020</vt:lpstr>
      <vt:lpstr>Presentación de PowerPoint</vt:lpstr>
      <vt:lpstr>Reglas de la clase virtual </vt:lpstr>
      <vt:lpstr>Presentación de PowerPoint</vt:lpstr>
      <vt:lpstr>Importante </vt:lpstr>
      <vt:lpstr>Resultado total de evaluación semana 27 </vt:lpstr>
      <vt:lpstr>Contenidos por lograr </vt:lpstr>
      <vt:lpstr>Inicio</vt:lpstr>
      <vt:lpstr>MOTIVACIÓN</vt:lpstr>
      <vt:lpstr> Retroalimentación semana 27 </vt:lpstr>
      <vt:lpstr>Resultado por indicadores </vt:lpstr>
      <vt:lpstr>Listen and watch the next rhyme </vt:lpstr>
      <vt:lpstr>Read and repeat the rhyme </vt:lpstr>
      <vt:lpstr>Resultado por indicadores </vt:lpstr>
      <vt:lpstr>Análisis de respuestas </vt:lpstr>
      <vt:lpstr>Presentación de PowerPoint</vt:lpstr>
      <vt:lpstr>Presentación de PowerPoint</vt:lpstr>
      <vt:lpstr>Presentación de PowerPoint</vt:lpstr>
      <vt:lpstr>Presentación de PowerPoint</vt:lpstr>
      <vt:lpstr>Listen and watch the next video</vt:lpstr>
      <vt:lpstr>Questions </vt:lpstr>
      <vt:lpstr>Answer the following questions</vt:lpstr>
      <vt:lpstr>Presentación de PowerPoint</vt:lpstr>
      <vt:lpstr>EXIT TICKET 28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VIRTUALES INGLÉS SEMANA N°20 FECHA : 06-08-2020</dc:title>
  <dc:creator>Equipo Jean Piaget</dc:creator>
  <cp:lastModifiedBy>Equipo Jean Piaget</cp:lastModifiedBy>
  <cp:revision>102</cp:revision>
  <dcterms:created xsi:type="dcterms:W3CDTF">2020-08-03T02:54:47Z</dcterms:created>
  <dcterms:modified xsi:type="dcterms:W3CDTF">2020-10-04T03:06:12Z</dcterms:modified>
</cp:coreProperties>
</file>