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349" r:id="rId5"/>
    <p:sldId id="368" r:id="rId6"/>
    <p:sldId id="307" r:id="rId7"/>
    <p:sldId id="369" r:id="rId8"/>
    <p:sldId id="370" r:id="rId9"/>
    <p:sldId id="371" r:id="rId10"/>
    <p:sldId id="362" r:id="rId11"/>
    <p:sldId id="366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55" d="100"/>
          <a:sy n="55" d="100"/>
        </p:scale>
        <p:origin x="-178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forms.gle/XsLbJPNVnPJ2gv2R8" TargetMode="Externa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Ho5xvsvO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yVr7Z5Rn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NyVbBNGQ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</a:t>
            </a:r>
            <a:r>
              <a:rPr lang="es-CL" sz="2800" dirty="0" smtClean="0"/>
              <a:t>08 de Octubre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63385" y="3427958"/>
            <a:ext cx="8782155" cy="309738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163385" y="260648"/>
            <a:ext cx="8782155" cy="273630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3" y="656692"/>
            <a:ext cx="8290955" cy="7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4" y="3789040"/>
            <a:ext cx="843381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35" y="542575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45379" y="3429000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45377" y="5051421"/>
            <a:ext cx="381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forms.gle/XsLbJPNVnPJ2gv2R8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48931"/>
              </p:ext>
            </p:extLst>
          </p:nvPr>
        </p:nvGraphicFramePr>
        <p:xfrm>
          <a:off x="194731" y="1037284"/>
          <a:ext cx="8748464" cy="5729627"/>
        </p:xfrm>
        <a:graphic>
          <a:graphicData uri="http://schemas.openxmlformats.org/drawingml/2006/table">
            <a:tbl>
              <a:tblPr firstRow="1" firstCol="1" bandRow="1"/>
              <a:tblGrid>
                <a:gridCol w="2093650"/>
                <a:gridCol w="6654814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8. Resolver problemas rutinarios y no rutinarios que involucren adiciones y sustracciones de fracciones propias, impropias, números mixtos o decimales hasta la milésima.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Identifican qué operaciones son necesarias para resolver un problema y lo resuelven</a:t>
                      </a: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(69%)</a:t>
                      </a:r>
                      <a:endParaRPr lang="es-CL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Interpretan números representados como fracciones o decimales en el contexto de </a:t>
                      </a:r>
                      <a:r>
                        <a:rPr lang="es-C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problemas(75%)</a:t>
                      </a:r>
                      <a:endParaRPr lang="es-CL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Suman y restan las fracciones o los decimales involucrados en el problema</a:t>
                      </a: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(65%)</a:t>
                      </a:r>
                      <a:endParaRPr lang="es-CL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Verifican si el número decimal o la fracción obtenida como resultado es pertinente con el enunciado del problema</a:t>
                      </a: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(51%)</a:t>
                      </a:r>
                      <a:endParaRPr lang="es-CL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Fracciones</a:t>
                      </a:r>
                      <a:endParaRPr lang="es-CL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 más descendido en evaluación: adición y sustracción de fracciones en problemas contextualizados.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6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73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sar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1" y="1762082"/>
            <a:ext cx="5531180" cy="4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46062" y="2615488"/>
            <a:ext cx="7286735" cy="242314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una fracción?</a:t>
            </a:r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Cómo la representamos? </a:t>
            </a: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cómo sumábamos y restábamos fracciones?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Observemos una de las estrategias para sumar fracciones con diferente denominador</a:t>
            </a:r>
            <a:endParaRPr lang="es-C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r="4607" b="8688"/>
          <a:stretch/>
        </p:blipFill>
        <p:spPr bwMode="auto">
          <a:xfrm>
            <a:off x="742135" y="1835660"/>
            <a:ext cx="7678616" cy="43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4048" y="5414120"/>
            <a:ext cx="2998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www.youtube.com/watch?v=LVHo5xvsvO0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Flecha derecha"/>
          <p:cNvSpPr/>
          <p:nvPr/>
        </p:nvSpPr>
        <p:spPr>
          <a:xfrm>
            <a:off x="2915816" y="5450260"/>
            <a:ext cx="2001231" cy="68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Haz clic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40" y="412529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0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5800" r="10276" b="12148"/>
          <a:stretch/>
        </p:blipFill>
        <p:spPr bwMode="auto">
          <a:xfrm>
            <a:off x="626553" y="1883543"/>
            <a:ext cx="8049166" cy="475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1324" y="151179"/>
            <a:ext cx="8919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>
                <a:solidFill>
                  <a:prstClr val="black"/>
                </a:solidFill>
                <a:ea typeface="+mj-ea"/>
                <a:cs typeface="+mj-cs"/>
              </a:rPr>
              <a:t>Observemos una de las estrategias para sumar fracciones con diferente denominador</a:t>
            </a:r>
            <a:endParaRPr lang="es-CL" sz="1400" dirty="0"/>
          </a:p>
        </p:txBody>
      </p:sp>
      <p:sp>
        <p:nvSpPr>
          <p:cNvPr id="5" name="4 Rectángulo"/>
          <p:cNvSpPr/>
          <p:nvPr/>
        </p:nvSpPr>
        <p:spPr>
          <a:xfrm>
            <a:off x="2915816" y="135150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www.youtube.com/watch?v=7lyVr7Z5Rn0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Flecha derecha"/>
          <p:cNvSpPr/>
          <p:nvPr/>
        </p:nvSpPr>
        <p:spPr>
          <a:xfrm>
            <a:off x="626553" y="1196752"/>
            <a:ext cx="2001231" cy="68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Haz clic</a:t>
            </a:r>
            <a:endParaRPr lang="es-CL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44" y="371703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4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4009" r="5456" b="11321"/>
          <a:stretch/>
        </p:blipFill>
        <p:spPr bwMode="auto">
          <a:xfrm>
            <a:off x="90153" y="1844824"/>
            <a:ext cx="89636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Recordemos cómo simplificar observando el siguiente video: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868144" y="3795427"/>
            <a:ext cx="265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www.youtube.com/watch?v=3HNyVbBNGQQ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Flecha derecha"/>
          <p:cNvSpPr/>
          <p:nvPr/>
        </p:nvSpPr>
        <p:spPr>
          <a:xfrm>
            <a:off x="3571383" y="3754967"/>
            <a:ext cx="2001231" cy="68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Haz clic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42655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8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78992" y="1700808"/>
            <a:ext cx="8782155" cy="372494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899592" y="161120"/>
            <a:ext cx="69847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prstClr val="black"/>
                </a:solidFill>
                <a:ea typeface="+mj-ea"/>
                <a:cs typeface="+mj-cs"/>
              </a:rPr>
              <a:t>Ahora….Resolvamos algunos problemas:</a:t>
            </a:r>
            <a:endParaRPr lang="es-CL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09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35" y="542575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0" y="1916832"/>
            <a:ext cx="8142141" cy="13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427</Words>
  <Application>Microsoft Office PowerPoint</Application>
  <PresentationFormat>Presentación en pantalla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PARA CLASES VIRTUALES SEMANA N°28 FECHA : Jueves 08 de Octubre CURSO: 6° Básico Matemática</vt:lpstr>
      <vt:lpstr>Presentación de PowerPoint</vt:lpstr>
      <vt:lpstr>Importante:</vt:lpstr>
      <vt:lpstr>Desafío matemático: ¡Juguemos! ¡Atentos!</vt:lpstr>
      <vt:lpstr>Activando nuestros conocimientos previos</vt:lpstr>
      <vt:lpstr>Observemos una de las estrategias para sumar fracciones con diferente denominador</vt:lpstr>
      <vt:lpstr>Presentación de PowerPoint</vt:lpstr>
      <vt:lpstr>Recordemos cómo simplificar observando el siguiente video: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192</cp:revision>
  <dcterms:created xsi:type="dcterms:W3CDTF">2020-07-06T03:06:52Z</dcterms:created>
  <dcterms:modified xsi:type="dcterms:W3CDTF">2020-10-07T02:01:23Z</dcterms:modified>
</cp:coreProperties>
</file>