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8" r:id="rId3"/>
    <p:sldId id="256" r:id="rId4"/>
    <p:sldId id="295" r:id="rId5"/>
    <p:sldId id="310" r:id="rId6"/>
    <p:sldId id="305" r:id="rId7"/>
    <p:sldId id="304" r:id="rId8"/>
    <p:sldId id="308" r:id="rId9"/>
    <p:sldId id="306" r:id="rId10"/>
    <p:sldId id="301" r:id="rId11"/>
    <p:sldId id="311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lucero" initials="sl" lastIdx="1" clrIdx="0">
    <p:extLst>
      <p:ext uri="{19B8F6BF-5375-455C-9EA6-DF929625EA0E}">
        <p15:presenceInfo xmlns:p15="http://schemas.microsoft.com/office/powerpoint/2012/main" userId="52975b7c3806e4a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67" d="100"/>
          <a:sy n="67" d="100"/>
        </p:scale>
        <p:origin x="12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B537C-D402-466D-8D59-2D0DD8A6FDC3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368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506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6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5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232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87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33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053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1791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217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8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04-10-2020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67A8-C3ED-44C8-BF6E-EF096A61B01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04-10-2020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5660-5BFF-417C-845D-54EB58F57CE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33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forms/d/e/1FAIpQLSeIhcKthKoa1WgS_9T-aiu7J24p7rxdWsHYEWrEv-eM2460hg/viewform" TargetMode="External"/><Relationship Id="rId5" Type="http://schemas.openxmlformats.org/officeDocument/2006/relationships/image" Target="../media/image3.gif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7qpoiSPgbJg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548680"/>
            <a:ext cx="7772400" cy="2284164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b="1" dirty="0"/>
            </a:br>
            <a:r>
              <a:rPr lang="es-CL" sz="2800" b="1" dirty="0"/>
              <a:t>RETROALIMENTACIÓN</a:t>
            </a:r>
            <a:br>
              <a:rPr lang="es-CL" sz="2800" b="1" dirty="0"/>
            </a:br>
            <a:r>
              <a:rPr lang="es-CL" sz="2800" b="1" dirty="0"/>
              <a:t>ORIENTACIÓN 6° AÑO BÁSICO</a:t>
            </a:r>
            <a:br>
              <a:rPr lang="es-CL" sz="2800" dirty="0"/>
            </a:br>
            <a:r>
              <a:rPr lang="es-CL" sz="2800" dirty="0"/>
              <a:t>SEMANA N° 28 </a:t>
            </a:r>
            <a:br>
              <a:rPr lang="es-CL" sz="2800" dirty="0"/>
            </a:br>
            <a:r>
              <a:rPr lang="es-CL" sz="2800" dirty="0"/>
              <a:t>FECHA : 05-10-2020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7AAA6-F758-4649-9E14-2E508A0E2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Desarrollo de la clase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09714C-37A6-4FF1-B683-D253D06E8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¿De que otra manera puedes simbolizar la olla de lorenzo?</a:t>
            </a:r>
          </a:p>
          <a:p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  <a:p>
            <a:r>
              <a:rPr lang="es-CL" sz="2400" dirty="0"/>
              <a:t>¿Qué situaciones de tu vida puedes asociar a la olla de lorenzo?</a:t>
            </a:r>
          </a:p>
        </p:txBody>
      </p:sp>
      <p:pic>
        <p:nvPicPr>
          <p:cNvPr id="5" name="Picture 2" descr="Happy Dance Sticker by Ofix for iOS &amp; Android | GIPHY">
            <a:extLst>
              <a:ext uri="{FF2B5EF4-FFF2-40B4-BE49-F238E27FC236}">
                <a16:creationId xmlns:a16="http://schemas.microsoft.com/office/drawing/2014/main" id="{C8C04B11-6044-4357-B8FC-196CB3484E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51" y="-53962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4037C13D-7E96-41D0-AABE-1DC46B4A3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74638"/>
            <a:ext cx="1128560" cy="9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9901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38550" y="41959"/>
            <a:ext cx="4608512" cy="14342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TICKET DE SALIDA</a:t>
            </a:r>
          </a:p>
          <a:p>
            <a:pPr algn="ctr"/>
            <a:r>
              <a:rPr lang="es-ES" sz="2000" b="1" dirty="0"/>
              <a:t>RETROALIMENTACIÓN</a:t>
            </a:r>
          </a:p>
          <a:p>
            <a:pPr algn="ctr"/>
            <a:r>
              <a:rPr lang="es-ES" sz="2000" b="1" dirty="0"/>
              <a:t>Evaluación Formativa </a:t>
            </a:r>
          </a:p>
          <a:p>
            <a:pPr algn="ctr"/>
            <a:r>
              <a:rPr lang="es-ES" sz="2000" b="1" dirty="0"/>
              <a:t>ASIGNATURA: Orientación 6°</a:t>
            </a:r>
          </a:p>
          <a:p>
            <a:pPr algn="ctr"/>
            <a:r>
              <a:rPr lang="es-ES" sz="2000" b="1" dirty="0"/>
              <a:t>SEMANA 28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539552" y="1547293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sp>
        <p:nvSpPr>
          <p:cNvPr id="8" name="4 Rectángulo redondeado"/>
          <p:cNvSpPr/>
          <p:nvPr/>
        </p:nvSpPr>
        <p:spPr>
          <a:xfrm>
            <a:off x="3659096" y="5084261"/>
            <a:ext cx="5256584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las respuestas al: </a:t>
            </a:r>
          </a:p>
          <a:p>
            <a:pPr algn="ctr"/>
            <a:r>
              <a:rPr lang="es-CL" dirty="0"/>
              <a:t>Correo: </a:t>
            </a:r>
            <a:r>
              <a:rPr lang="es-CL" b="1" dirty="0"/>
              <a:t>Marcos.lucero@colegio-jeanpiaget.cl</a:t>
            </a:r>
          </a:p>
          <a:p>
            <a:pPr algn="ctr"/>
            <a:r>
              <a:rPr lang="es-CL" dirty="0"/>
              <a:t>Celular:  </a:t>
            </a:r>
            <a:r>
              <a:rPr lang="es-CL" b="1" dirty="0"/>
              <a:t>+56964515300</a:t>
            </a:r>
          </a:p>
        </p:txBody>
      </p:sp>
      <p:pic>
        <p:nvPicPr>
          <p:cNvPr id="10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623" y="551132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uadroTexto 10"/>
          <p:cNvSpPr txBox="1"/>
          <p:nvPr/>
        </p:nvSpPr>
        <p:spPr>
          <a:xfrm>
            <a:off x="539552" y="2486112"/>
            <a:ext cx="84065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Link de ticket de salida semana 28 </a:t>
            </a:r>
          </a:p>
          <a:p>
            <a:endParaRPr lang="es-CL" b="1" dirty="0"/>
          </a:p>
          <a:p>
            <a:r>
              <a:rPr lang="es-CL" b="1">
                <a:hlinkClick r:id="rId6"/>
              </a:rPr>
              <a:t>https://docs.google.com/forms/d/e/1FAIpQLSeIhcKthKoa1WgS_9T-aiu7J24p7rxdWsHYEWrEv-eM2460hg/viewform</a:t>
            </a:r>
            <a:r>
              <a:rPr lang="es-CL" b="1"/>
              <a:t>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65617"/>
              </p:ext>
            </p:extLst>
          </p:nvPr>
        </p:nvGraphicFramePr>
        <p:xfrm>
          <a:off x="251520" y="404665"/>
          <a:ext cx="8136904" cy="6269692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4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ASIGNATURA /CURSO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Orientación / 6° Año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NOMBRE DEL PROFESOR/A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Marcos Lucero Lizama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4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APRENDIZAJE PRIORIZACIÓN NIVEL 1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OA5 </a:t>
                      </a: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Practicar en forma autónoma conductas protectoras y de autocuidado. </a:t>
                      </a:r>
                    </a:p>
                    <a:p>
                      <a:r>
                        <a:rPr lang="es-E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OA1 Demostrar una valoración positiva de sí mismo reconociendo habilidades, fortalezas y aspectos que requiera superar.</a:t>
                      </a:r>
                      <a:endParaRPr lang="es-CL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739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INDICADORES DE RETROALIMENTACIÓN PARA OA</a:t>
                      </a:r>
                      <a:endParaRPr kumimoji="0" lang="es-C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spc="15" dirty="0">
                          <a:solidFill>
                            <a:srgbClr val="20212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1.-Identifican en su entorno situaciones o condiciones de riesgo para su integridad física y su intimidad.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spc="15" dirty="0">
                          <a:solidFill>
                            <a:srgbClr val="20212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2.-Reconocer habilidades y fortalezas positivas de si mismo.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spc="15" dirty="0">
                          <a:solidFill>
                            <a:srgbClr val="20212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3.-Reconocen conflictos reales en el curso y en su vida personal y postulan algunas causas posibles.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6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CONTENIDO /HABILIDADES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Conductas protectoras y el autocuidado/</a:t>
                      </a:r>
                      <a:r>
                        <a:rPr lang="es-ES_tradnl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Identificar y reconocer</a:t>
                      </a:r>
                      <a:endParaRPr lang="es-CL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40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800" b="1" dirty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OBJETIVO DE LA CLASE</a:t>
                      </a:r>
                      <a:endParaRPr lang="es-CL" sz="18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Retroalimentar aprendizajes evaluados 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spc="15" dirty="0">
                          <a:solidFill>
                            <a:srgbClr val="20212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1.-Identifican en su entorno situaciones o condiciones de riesgo para su integridad física y su intimidad.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spc="15" dirty="0">
                          <a:solidFill>
                            <a:srgbClr val="20212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2.-Reconocer habilidades y fortalezas positivas de si mismo.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spc="15" dirty="0">
                          <a:solidFill>
                            <a:srgbClr val="202124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3.-Reconocen conflictos reales en el curso y en su vida personal y postulan algunas causas posibles.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0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EVALUACIÓN</a:t>
                      </a:r>
                      <a:endParaRPr lang="es-CL" sz="1800" dirty="0"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 evaluará a través de TICKET DE SALIDA:.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L" dirty="0"/>
              <a:t>Reglas clases virtuales</a:t>
            </a:r>
          </a:p>
        </p:txBody>
      </p:sp>
      <p:sp>
        <p:nvSpPr>
          <p:cNvPr id="6" name="Marcador de contenido 2"/>
          <p:cNvSpPr txBox="1">
            <a:spLocks noGrp="1"/>
          </p:cNvSpPr>
          <p:nvPr>
            <p:ph idx="1"/>
          </p:nvPr>
        </p:nvSpPr>
        <p:spPr>
          <a:xfrm>
            <a:off x="251520" y="1196752"/>
            <a:ext cx="8640960" cy="5661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Cuando inicies sesión debes mantener la cámara encendida.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Debes mantener el micrófono apagado y sólo activarlo cuando respondas a la lista, te hagan alguna pregunta o tengas alguna duda.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Preséntate con vestimenta adecuada para la clase.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chat es sólo para escribir alguna pregunta o duda que tengas.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No consumas alimentos mientras estés en clases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El apoderado o adulto puede estar a su lado. Pero no debe interrumpir las clases.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92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310852"/>
            <a:ext cx="8229600" cy="1143000"/>
          </a:xfrm>
        </p:spPr>
        <p:txBody>
          <a:bodyPr/>
          <a:lstStyle/>
          <a:p>
            <a:r>
              <a:rPr lang="es-CL" dirty="0"/>
              <a:t>Importante:</a:t>
            </a:r>
          </a:p>
        </p:txBody>
      </p:sp>
      <p:pic>
        <p:nvPicPr>
          <p:cNvPr id="4" name="Picture 2" descr="Happy Dance Sticker by Ofix for iOS &amp; Android | GIPH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6672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de flecha a la izquierda"/>
          <p:cNvSpPr/>
          <p:nvPr/>
        </p:nvSpPr>
        <p:spPr>
          <a:xfrm>
            <a:off x="3607174" y="969177"/>
            <a:ext cx="5429321" cy="1019663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la animación de un lápiz, significa que debes </a:t>
            </a:r>
            <a:r>
              <a:rPr lang="es-CL" b="1" dirty="0">
                <a:solidFill>
                  <a:prstClr val="black"/>
                </a:solidFill>
              </a:rPr>
              <a:t>escribir en tu cuaderno</a:t>
            </a:r>
          </a:p>
        </p:txBody>
      </p:sp>
      <p:pic>
        <p:nvPicPr>
          <p:cNvPr id="6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25" y="1971988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Llamada de flecha a la izquierda"/>
          <p:cNvSpPr/>
          <p:nvPr/>
        </p:nvSpPr>
        <p:spPr>
          <a:xfrm>
            <a:off x="2262511" y="2634739"/>
            <a:ext cx="6660232" cy="119346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una cámara fotográfica, significa que debes mandar </a:t>
            </a:r>
            <a:r>
              <a:rPr lang="es-CL" b="1" dirty="0">
                <a:solidFill>
                  <a:prstClr val="black"/>
                </a:solidFill>
              </a:rPr>
              <a:t>reporte sólo de esa actividad (una foto de la actividad)</a:t>
            </a:r>
          </a:p>
        </p:txBody>
      </p:sp>
      <p:pic>
        <p:nvPicPr>
          <p:cNvPr id="10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07" y="422326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de flecha a la izquierda"/>
          <p:cNvSpPr/>
          <p:nvPr/>
        </p:nvSpPr>
        <p:spPr>
          <a:xfrm>
            <a:off x="2195736" y="5187667"/>
            <a:ext cx="6793782" cy="1291797"/>
          </a:xfrm>
          <a:prstGeom prst="left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prstClr val="black"/>
                </a:solidFill>
              </a:rPr>
              <a:t>Cuándo esté esta animación de un signo de pregunta, significa que debes </a:t>
            </a:r>
            <a:r>
              <a:rPr lang="es-CL" b="1" dirty="0">
                <a:solidFill>
                  <a:prstClr val="black"/>
                </a:solidFill>
              </a:rPr>
              <a:t>pensar y analizar, sin escribir en tu cuaderno. Responder de forma oral.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293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584176"/>
          </a:xfrm>
        </p:spPr>
        <p:txBody>
          <a:bodyPr>
            <a:normAutofit/>
          </a:bodyPr>
          <a:lstStyle/>
          <a:p>
            <a:r>
              <a:rPr lang="es-CL" dirty="0"/>
              <a:t>RESULTADOS AL 28-10-2020</a:t>
            </a:r>
            <a:br>
              <a:rPr lang="es-CL" dirty="0"/>
            </a:br>
            <a:r>
              <a:rPr lang="es-CL" dirty="0"/>
              <a:t>Evaluados 23 estudiantes</a:t>
            </a:r>
            <a:endParaRPr lang="es-CL" sz="31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114519"/>
              </p:ext>
            </p:extLst>
          </p:nvPr>
        </p:nvGraphicFramePr>
        <p:xfrm>
          <a:off x="1341985" y="2780928"/>
          <a:ext cx="6336702" cy="2385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0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NIVE</a:t>
                      </a:r>
                      <a:r>
                        <a:rPr lang="es-CL" b="1" baseline="0" dirty="0">
                          <a:latin typeface="Arial Black" panose="020B0A04020102020204" pitchFamily="34" charset="0"/>
                        </a:rPr>
                        <a:t>L</a:t>
                      </a:r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CANTIDAD ALUMNOS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23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-</a:t>
                      </a:r>
                    </a:p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4288">
                <a:tc>
                  <a:txBody>
                    <a:bodyPr/>
                    <a:lstStyle/>
                    <a:p>
                      <a:pPr algn="ctr"/>
                      <a:r>
                        <a:rPr lang="es-CL" b="1" dirty="0">
                          <a:latin typeface="Arial Black" panose="020B0A04020102020204" pitchFamily="34" charset="0"/>
                        </a:rPr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>
                          <a:latin typeface="Arial Black" panose="020B0A04020102020204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0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78875" y="62068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4792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61739" y="2208318"/>
            <a:ext cx="843528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/>
              <a:t>¿Cómo se llama el personaje del video de la clase 26 y que simbolizaba la olla roja?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</p:txBody>
      </p:sp>
      <p:pic>
        <p:nvPicPr>
          <p:cNvPr id="5" name="Picture 6" descr="Signo de Interrogación Animado (con imágenes) | Preguntas al azar ...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135" y="4454201"/>
            <a:ext cx="1968021" cy="240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268761"/>
            <a:ext cx="8229600" cy="2592288"/>
          </a:xfrm>
        </p:spPr>
        <p:txBody>
          <a:bodyPr/>
          <a:lstStyle/>
          <a:p>
            <a:pPr algn="just"/>
            <a:r>
              <a:rPr lang="es-CL" dirty="0"/>
              <a:t>A continuación, analizaremos las preguntas y respuestas de la evaluación formativa realizada la semana anterior, dando énfasis a los resultados de aprendizajes más descendidos.</a:t>
            </a:r>
          </a:p>
        </p:txBody>
      </p:sp>
    </p:spTree>
    <p:extLst>
      <p:ext uri="{BB962C8B-B14F-4D97-AF65-F5344CB8AC3E}">
        <p14:creationId xmlns:p14="http://schemas.microsoft.com/office/powerpoint/2010/main" val="2001267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19358" y="81793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1)¿Qué debo hacer ante una invitación de mis amigos que posiblemente sea una situación de riesgo? 22 de 23 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27468" y="93682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2)¿Cuándo crees tú qué una situación es de riesgo?</a:t>
            </a:r>
            <a:r>
              <a:rPr lang="es-ES" dirty="0"/>
              <a:t>21 de 23 </a:t>
            </a:r>
            <a:endParaRPr lang="es-CL" dirty="0"/>
          </a:p>
        </p:txBody>
      </p:sp>
      <p:sp>
        <p:nvSpPr>
          <p:cNvPr id="6" name="Rectángulo 5"/>
          <p:cNvSpPr/>
          <p:nvPr/>
        </p:nvSpPr>
        <p:spPr>
          <a:xfrm>
            <a:off x="227468" y="1579528"/>
            <a:ext cx="8577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3)¿Porqué es importante reconocer mis fortalezas y debilidades?</a:t>
            </a:r>
            <a:r>
              <a:rPr lang="es-ES" dirty="0"/>
              <a:t>.22 de 23</a:t>
            </a:r>
            <a:endParaRPr lang="es-CL" dirty="0"/>
          </a:p>
        </p:txBody>
      </p:sp>
      <p:sp>
        <p:nvSpPr>
          <p:cNvPr id="7" name="Rectángulo 6"/>
          <p:cNvSpPr/>
          <p:nvPr/>
        </p:nvSpPr>
        <p:spPr>
          <a:xfrm>
            <a:off x="227468" y="2157558"/>
            <a:ext cx="8721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4)En función del texto anterior, responde las siguientes preguntas. ¿Qué mensaje entregarías a tus amigos para evitar las burlas al compañero?23</a:t>
            </a:r>
            <a:r>
              <a:rPr lang="es-ES" dirty="0"/>
              <a:t> de 23</a:t>
            </a:r>
            <a:endParaRPr lang="es-CL" dirty="0"/>
          </a:p>
        </p:txBody>
      </p:sp>
      <p:sp>
        <p:nvSpPr>
          <p:cNvPr id="8" name="Rectángulo 7"/>
          <p:cNvSpPr/>
          <p:nvPr/>
        </p:nvSpPr>
        <p:spPr>
          <a:xfrm>
            <a:off x="254963" y="3107219"/>
            <a:ext cx="8721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5)En función al video del niño y olla amarrada a él,¿ Qué simboliza la olla amarrada al niño? Fundamenta tu respuesta.23</a:t>
            </a:r>
            <a:r>
              <a:rPr lang="es-ES" dirty="0"/>
              <a:t> de 23</a:t>
            </a:r>
            <a:endParaRPr lang="es-CL" dirty="0"/>
          </a:p>
        </p:txBody>
      </p:sp>
      <p:sp>
        <p:nvSpPr>
          <p:cNvPr id="9" name="Rectángulo 8"/>
          <p:cNvSpPr/>
          <p:nvPr/>
        </p:nvSpPr>
        <p:spPr>
          <a:xfrm>
            <a:off x="258814" y="4198377"/>
            <a:ext cx="87216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6)En función al video del niño y olla amarrada a él,¿ Qué mensaje te deja el cortometraje? Fundamenta tu respuesta.22</a:t>
            </a:r>
            <a:r>
              <a:rPr lang="es-ES" dirty="0"/>
              <a:t> de 23</a:t>
            </a:r>
            <a:endParaRPr lang="es-CL" dirty="0"/>
          </a:p>
        </p:txBody>
      </p:sp>
      <p:sp>
        <p:nvSpPr>
          <p:cNvPr id="10" name="Rectángulo 9"/>
          <p:cNvSpPr/>
          <p:nvPr/>
        </p:nvSpPr>
        <p:spPr>
          <a:xfrm>
            <a:off x="202563" y="5301208"/>
            <a:ext cx="8753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0" i="0" dirty="0">
                <a:solidFill>
                  <a:srgbClr val="202124"/>
                </a:solidFill>
                <a:effectLst/>
                <a:latin typeface="Google Sans"/>
              </a:rPr>
              <a:t>7)En función al video del niño y olla amarrada a él ¿Cuál de las siguientes alternativas es la correcta?</a:t>
            </a:r>
            <a:r>
              <a:rPr lang="es-ES" dirty="0"/>
              <a:t>) 22 de 23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124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384689" y="-331835"/>
            <a:ext cx="7772400" cy="1470025"/>
          </a:xfrm>
        </p:spPr>
        <p:txBody>
          <a:bodyPr/>
          <a:lstStyle/>
          <a:p>
            <a:r>
              <a:rPr lang="es-MX" dirty="0"/>
              <a:t>Desarrollo de la clase</a:t>
            </a:r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F40D2531-7B9A-4BD7-B55D-1D690EA6B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2978794"/>
            <a:ext cx="7488831" cy="1752600"/>
          </a:xfrm>
        </p:spPr>
        <p:txBody>
          <a:bodyPr>
            <a:normAutofit/>
          </a:bodyPr>
          <a:lstStyle/>
          <a:p>
            <a:pPr algn="l"/>
            <a:r>
              <a:rPr lang="es-CL" sz="1600" dirty="0">
                <a:solidFill>
                  <a:schemeClr val="tx1"/>
                </a:solidFill>
              </a:rPr>
              <a:t>1.-¿Qué pasaría si realizamos una conducta de adulto a nuestra edad?</a:t>
            </a:r>
          </a:p>
          <a:p>
            <a:pPr algn="l"/>
            <a:endParaRPr lang="es-CL" sz="1600" dirty="0">
              <a:solidFill>
                <a:schemeClr val="tx1"/>
              </a:solidFill>
            </a:endParaRPr>
          </a:p>
          <a:p>
            <a:pPr algn="l"/>
            <a:endParaRPr lang="es-CL" sz="1600" dirty="0">
              <a:solidFill>
                <a:schemeClr val="tx1"/>
              </a:solidFill>
            </a:endParaRPr>
          </a:p>
          <a:p>
            <a:pPr algn="l"/>
            <a:endParaRPr lang="es-CL" sz="1600" dirty="0">
              <a:solidFill>
                <a:schemeClr val="tx1"/>
              </a:solidFill>
            </a:endParaRPr>
          </a:p>
          <a:p>
            <a:pPr algn="l"/>
            <a:r>
              <a:rPr lang="es-CL" sz="1600" dirty="0">
                <a:solidFill>
                  <a:schemeClr val="tx1"/>
                </a:solidFill>
              </a:rPr>
              <a:t>2.-¿Por qué crees tu que los adolescentes aceptan y realizan conductas que no son acorde a tu edad?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440" y="46778"/>
            <a:ext cx="1128560" cy="9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appy Dance Sticker by Ofix for iOS &amp; Android | GIPHY">
            <a:extLst>
              <a:ext uri="{FF2B5EF4-FFF2-40B4-BE49-F238E27FC236}">
                <a16:creationId xmlns:a16="http://schemas.microsoft.com/office/drawing/2014/main" id="{ACA4062A-7AC8-45C5-98B6-6ECFB75E03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7088" y="-193960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3A2ACA5-741F-4CEC-B6BF-6BDC62E86075}"/>
              </a:ext>
            </a:extLst>
          </p:cNvPr>
          <p:cNvSpPr txBox="1"/>
          <p:nvPr/>
        </p:nvSpPr>
        <p:spPr>
          <a:xfrm>
            <a:off x="1484997" y="1986164"/>
            <a:ext cx="765900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solidFill>
                  <a:srgbClr val="0000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https://www.youtube.com/watch?v=7qpoiSPgbJg</a:t>
            </a:r>
            <a:r>
              <a:rPr lang="es-CL" dirty="0"/>
              <a:t>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758012E-ABC6-44A3-BD02-CF08BBF82F81}"/>
              </a:ext>
            </a:extLst>
          </p:cNvPr>
          <p:cNvSpPr txBox="1"/>
          <p:nvPr/>
        </p:nvSpPr>
        <p:spPr>
          <a:xfrm>
            <a:off x="994525" y="1000314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Observemos el siguiente video que apoya a lo aprendido sobre las situaciones de riesgo</a:t>
            </a:r>
          </a:p>
        </p:txBody>
      </p:sp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765</Words>
  <Application>Microsoft Office PowerPoint</Application>
  <PresentationFormat>Presentación en pantalla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Calibri</vt:lpstr>
      <vt:lpstr>Century Gothic</vt:lpstr>
      <vt:lpstr>Google Sans</vt:lpstr>
      <vt:lpstr>Times New Roman</vt:lpstr>
      <vt:lpstr>Wingdings 2</vt:lpstr>
      <vt:lpstr>Wingdings 3</vt:lpstr>
      <vt:lpstr>Tema de Office</vt:lpstr>
      <vt:lpstr>1_Tema de Office</vt:lpstr>
      <vt:lpstr>PLANIFICACIÓN  CLASES VIRTUALES RETROALIMENTACIÓN ORIENTACIÓN 6° AÑO BÁSICO SEMANA N° 28  FECHA : 05-10-2020</vt:lpstr>
      <vt:lpstr>Presentación de PowerPoint</vt:lpstr>
      <vt:lpstr>Reglas clases virtuales</vt:lpstr>
      <vt:lpstr>Importante:</vt:lpstr>
      <vt:lpstr>RESULTADOS AL 28-10-2020 Evaluados 23 estudiantes</vt:lpstr>
      <vt:lpstr>Inicio Activación Conocimientos Previos</vt:lpstr>
      <vt:lpstr>Presentación de PowerPoint</vt:lpstr>
      <vt:lpstr>Presentación de PowerPoint</vt:lpstr>
      <vt:lpstr>Desarrollo de la clase</vt:lpstr>
      <vt:lpstr>Desarrollo de la clase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sebastian lucero</cp:lastModifiedBy>
  <cp:revision>108</cp:revision>
  <dcterms:created xsi:type="dcterms:W3CDTF">2020-07-06T03:06:52Z</dcterms:created>
  <dcterms:modified xsi:type="dcterms:W3CDTF">2020-10-04T23:48:48Z</dcterms:modified>
</cp:coreProperties>
</file>