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98" r:id="rId3"/>
    <p:sldId id="256" r:id="rId4"/>
    <p:sldId id="295" r:id="rId5"/>
    <p:sldId id="310" r:id="rId6"/>
    <p:sldId id="305" r:id="rId7"/>
    <p:sldId id="304" r:id="rId8"/>
    <p:sldId id="308" r:id="rId9"/>
    <p:sldId id="306" r:id="rId10"/>
    <p:sldId id="301" r:id="rId11"/>
    <p:sldId id="311" r:id="rId12"/>
    <p:sldId id="297" r:id="rId1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86477" autoAdjust="0"/>
  </p:normalViewPr>
  <p:slideViewPr>
    <p:cSldViewPr>
      <p:cViewPr varScale="1">
        <p:scale>
          <a:sx n="67" d="100"/>
          <a:sy n="67" d="100"/>
        </p:scale>
        <p:origin x="1268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B537C-D402-466D-8D59-2D0DD8A6FDC3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0368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04-10-2020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506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04-10-2020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760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04-10-2020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156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04-10-2020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2328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04-10-2020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4875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04-10-2020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3330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04-10-2020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0532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04-10-2020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246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04-10-2020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1791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04-10-2020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2172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04-10-2020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08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04-10-2020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33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forms/d/e/1FAIpQLSfwf9txaLxL8N2Hxd2Q-nsUPPKrA_bSEHMto4leuO65AzR1JQ/viewform" TargetMode="External"/><Relationship Id="rId5" Type="http://schemas.openxmlformats.org/officeDocument/2006/relationships/image" Target="../media/image3.gif"/><Relationship Id="rId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548680"/>
            <a:ext cx="7772400" cy="2284164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 CLASES VIRTUALES</a:t>
            </a:r>
            <a:br>
              <a:rPr lang="es-CL" sz="2800" b="1" dirty="0"/>
            </a:br>
            <a:r>
              <a:rPr lang="es-CL" sz="2800" b="1" dirty="0"/>
              <a:t>RETROALIMENTACIÓN</a:t>
            </a:r>
            <a:br>
              <a:rPr lang="es-CL" sz="2800" b="1" dirty="0"/>
            </a:br>
            <a:r>
              <a:rPr lang="es-CL" sz="2800" b="1" dirty="0"/>
              <a:t>TECNOLOGIA 6° AÑO BÁSICO</a:t>
            </a:r>
            <a:br>
              <a:rPr lang="es-CL" sz="2800" dirty="0"/>
            </a:br>
            <a:r>
              <a:rPr lang="es-CL" sz="2800" dirty="0"/>
              <a:t>SEMANA N° 28 </a:t>
            </a:r>
            <a:br>
              <a:rPr lang="es-CL" sz="2800" dirty="0"/>
            </a:br>
            <a:r>
              <a:rPr lang="es-CL" sz="2800" dirty="0"/>
              <a:t>FECHA : 09-10-2020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5440" y="46778"/>
            <a:ext cx="1128560" cy="9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 descr="Happy Dance Sticker by Ofix for iOS &amp; Android | GIPHY">
            <a:extLst>
              <a:ext uri="{FF2B5EF4-FFF2-40B4-BE49-F238E27FC236}">
                <a16:creationId xmlns:a16="http://schemas.microsoft.com/office/drawing/2014/main" id="{ACA4062A-7AC8-45C5-98B6-6ECFB75E039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7088" y="-193960"/>
            <a:ext cx="180020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5">
            <a:extLst>
              <a:ext uri="{FF2B5EF4-FFF2-40B4-BE49-F238E27FC236}">
                <a16:creationId xmlns:a16="http://schemas.microsoft.com/office/drawing/2014/main" id="{DDB4B995-CA52-4D39-BD8C-C5017D0EF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sz="4000" dirty="0"/>
              <a:t>¿</a:t>
            </a:r>
            <a:r>
              <a:rPr lang="es-CL" sz="3600" dirty="0"/>
              <a:t>Cuáles de las siguientes herramientas puedes reconocer?</a:t>
            </a:r>
            <a:endParaRPr lang="es-CL" dirty="0"/>
          </a:p>
        </p:txBody>
      </p:sp>
      <p:pic>
        <p:nvPicPr>
          <p:cNvPr id="12" name="Marcador de contenido 11">
            <a:extLst>
              <a:ext uri="{FF2B5EF4-FFF2-40B4-BE49-F238E27FC236}">
                <a16:creationId xmlns:a16="http://schemas.microsoft.com/office/drawing/2014/main" id="{FB7E5272-B23B-4A17-A222-FC540E9636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32880"/>
            <a:ext cx="4690864" cy="4690864"/>
          </a:xfr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ABDD6CEC-B0FD-4A65-BB4C-1019ECE30782}"/>
              </a:ext>
            </a:extLst>
          </p:cNvPr>
          <p:cNvSpPr txBox="1"/>
          <p:nvPr/>
        </p:nvSpPr>
        <p:spPr>
          <a:xfrm>
            <a:off x="5508104" y="1834100"/>
            <a:ext cx="31786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1.-</a:t>
            </a:r>
          </a:p>
          <a:p>
            <a:r>
              <a:rPr lang="es-CL" dirty="0"/>
              <a:t>2.-</a:t>
            </a:r>
          </a:p>
          <a:p>
            <a:r>
              <a:rPr lang="es-CL" dirty="0"/>
              <a:t>3.-</a:t>
            </a:r>
          </a:p>
          <a:p>
            <a:r>
              <a:rPr lang="es-CL" dirty="0"/>
              <a:t>4.-</a:t>
            </a:r>
          </a:p>
          <a:p>
            <a:r>
              <a:rPr lang="es-CL" dirty="0"/>
              <a:t>5.-</a:t>
            </a:r>
          </a:p>
          <a:p>
            <a:r>
              <a:rPr lang="es-CL" dirty="0"/>
              <a:t>6.-</a:t>
            </a:r>
          </a:p>
          <a:p>
            <a:r>
              <a:rPr lang="es-CL" dirty="0"/>
              <a:t>7.-</a:t>
            </a:r>
          </a:p>
          <a:p>
            <a:r>
              <a:rPr lang="es-CL" dirty="0"/>
              <a:t>8.-</a:t>
            </a:r>
          </a:p>
          <a:p>
            <a:r>
              <a:rPr lang="es-CL" dirty="0"/>
              <a:t>9.-</a:t>
            </a:r>
          </a:p>
          <a:p>
            <a:r>
              <a:rPr lang="es-CL" dirty="0"/>
              <a:t>10.-</a:t>
            </a:r>
          </a:p>
          <a:p>
            <a:r>
              <a:rPr lang="es-CL" dirty="0"/>
              <a:t>11.-</a:t>
            </a:r>
          </a:p>
          <a:p>
            <a:r>
              <a:rPr lang="es-CL" dirty="0"/>
              <a:t>12.-</a:t>
            </a:r>
          </a:p>
          <a:p>
            <a:r>
              <a:rPr lang="es-CL" dirty="0"/>
              <a:t>13.-</a:t>
            </a:r>
          </a:p>
          <a:p>
            <a:r>
              <a:rPr lang="es-CL" dirty="0"/>
              <a:t>14.-</a:t>
            </a:r>
          </a:p>
          <a:p>
            <a:r>
              <a:rPr lang="es-CL" dirty="0"/>
              <a:t>15.-</a:t>
            </a:r>
          </a:p>
        </p:txBody>
      </p:sp>
    </p:spTree>
    <p:extLst>
      <p:ext uri="{BB962C8B-B14F-4D97-AF65-F5344CB8AC3E}">
        <p14:creationId xmlns:p14="http://schemas.microsoft.com/office/powerpoint/2010/main" val="3503100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38550" y="41959"/>
            <a:ext cx="4608512" cy="14342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/>
              <a:t>TICKET DE SALIDA</a:t>
            </a:r>
          </a:p>
          <a:p>
            <a:pPr algn="ctr"/>
            <a:r>
              <a:rPr lang="es-ES" sz="2000" b="1" dirty="0"/>
              <a:t>RETROALIMENTACIÓN</a:t>
            </a:r>
          </a:p>
          <a:p>
            <a:pPr algn="ctr"/>
            <a:r>
              <a:rPr lang="es-ES" sz="2000" b="1" dirty="0"/>
              <a:t>Evaluación Formativa </a:t>
            </a:r>
          </a:p>
          <a:p>
            <a:pPr algn="ctr"/>
            <a:r>
              <a:rPr lang="es-ES" sz="2000" b="1" dirty="0"/>
              <a:t>ASIGNATURA: TECNOLOGÍA 6°</a:t>
            </a:r>
          </a:p>
          <a:p>
            <a:pPr algn="ctr"/>
            <a:r>
              <a:rPr lang="es-ES" sz="2000" b="1" dirty="0"/>
              <a:t>SEMANA 28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539552" y="1547293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Nombre: _______________________________________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/>
              <a:t>CIERRE</a:t>
            </a:r>
          </a:p>
        </p:txBody>
      </p:sp>
      <p:sp>
        <p:nvSpPr>
          <p:cNvPr id="8" name="4 Rectángulo redondeado"/>
          <p:cNvSpPr/>
          <p:nvPr/>
        </p:nvSpPr>
        <p:spPr>
          <a:xfrm>
            <a:off x="3659096" y="5084261"/>
            <a:ext cx="5256584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Enviar fotografía de las respuestas al: </a:t>
            </a:r>
          </a:p>
          <a:p>
            <a:pPr algn="ctr"/>
            <a:r>
              <a:rPr lang="es-CL" dirty="0"/>
              <a:t>Correo: </a:t>
            </a:r>
            <a:r>
              <a:rPr lang="es-CL" b="1" dirty="0"/>
              <a:t>Marcos.lucero@colegio-jeanpiaget.cl</a:t>
            </a:r>
          </a:p>
          <a:p>
            <a:pPr algn="ctr"/>
            <a:r>
              <a:rPr lang="es-CL" dirty="0"/>
              <a:t>Celular:  </a:t>
            </a:r>
            <a:r>
              <a:rPr lang="es-CL" b="1" dirty="0"/>
              <a:t>+56964515300</a:t>
            </a:r>
          </a:p>
        </p:txBody>
      </p:sp>
      <p:pic>
        <p:nvPicPr>
          <p:cNvPr id="10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623" y="551132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adroTexto 10"/>
          <p:cNvSpPr txBox="1"/>
          <p:nvPr/>
        </p:nvSpPr>
        <p:spPr>
          <a:xfrm>
            <a:off x="539552" y="2486112"/>
            <a:ext cx="84065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Link de ticket de salida semana 28 </a:t>
            </a:r>
          </a:p>
          <a:p>
            <a:endParaRPr lang="es-CL" b="1" dirty="0"/>
          </a:p>
          <a:p>
            <a:r>
              <a:rPr lang="es-CL" b="1">
                <a:hlinkClick r:id="rId6"/>
              </a:rPr>
              <a:t>https://docs.google.com/forms/d/e/1FAIpQLSfwf9txaLxL8N2Hxd2Q-nsUPPKrA_bSEHMto4leuO65AzR1JQ/viewform</a:t>
            </a:r>
            <a:r>
              <a:rPr lang="es-CL" b="1"/>
              <a:t> 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239187"/>
              </p:ext>
            </p:extLst>
          </p:nvPr>
        </p:nvGraphicFramePr>
        <p:xfrm>
          <a:off x="251520" y="404665"/>
          <a:ext cx="8136904" cy="6531724"/>
        </p:xfrm>
        <a:graphic>
          <a:graphicData uri="http://schemas.openxmlformats.org/drawingml/2006/table">
            <a:tbl>
              <a:tblPr firstRow="1" firstCol="1" bandRow="1"/>
              <a:tblGrid>
                <a:gridCol w="2575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6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ASIGNATURA /CURSO</a:t>
                      </a:r>
                      <a:endParaRPr lang="es-CL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600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Educación Física / 6° Año Básico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6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NOMBRE DEL PROFESOR/A</a:t>
                      </a:r>
                      <a:endParaRPr lang="es-CL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Marcos Lucero Lizama 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94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OBJETIVO DE APRENDIZAJE PRIORIZACIÓN NIVEL 1</a:t>
                      </a:r>
                      <a:endParaRPr lang="es-CL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(OA1)</a:t>
                      </a:r>
                      <a:r>
                        <a:rPr lang="es-E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OA5 </a:t>
                      </a:r>
                      <a:r>
                        <a:rPr lang="es-C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Practicar en forma autónoma conductas protectoras y de autocuidado. </a:t>
                      </a:r>
                    </a:p>
                    <a:p>
                      <a:r>
                        <a:rPr lang="es-E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OA1 Demostrar una valoración positiva de sí mismo reconociendo habilidades, fortalezas y aspectos que requiera superar.</a:t>
                      </a:r>
                      <a:endParaRPr lang="es-CL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739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INDICADORES DE RETROALIMENTACIÓN PARA OA</a:t>
                      </a:r>
                      <a:endParaRPr kumimoji="0" lang="es-C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1.-Seleccionan propuestas de solución que permitan trabajar de forma más eficiente.</a:t>
                      </a:r>
                      <a:endParaRPr lang="es-CL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2.-Usan las técnicas necesarias para manipular herramientas específicas (reglas, tijeras, lijas, entre otras).</a:t>
                      </a:r>
                      <a:endParaRPr lang="es-CL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3.-Elaboran un producto según necesidades específicas o generales de los usuarios o consumidores.</a:t>
                      </a:r>
                      <a:endParaRPr lang="es-CL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6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CONTENIDO /HABILIDADES</a:t>
                      </a:r>
                      <a:endParaRPr lang="es-CL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Reconocer herramientas de mano ,su funcionalidad y creación de objetos tecnología. </a:t>
                      </a:r>
                      <a:endParaRPr lang="es-CL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40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OBJETIVO DE LA CLASE</a:t>
                      </a:r>
                      <a:endParaRPr lang="es-CL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Retroalimentar aprendizajes evaluados :</a:t>
                      </a:r>
                    </a:p>
                    <a:p>
                      <a:r>
                        <a:rPr lang="es-E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1.-Seleccionan propuestas de solución que permitan trabajar de forma más eficiente.</a:t>
                      </a:r>
                      <a:endParaRPr lang="es-CL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2.-Usan las técnicas necesarias para manipular herramientas específicas (reglas, tijeras, lijas, entre otras).</a:t>
                      </a:r>
                      <a:endParaRPr lang="es-CL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3.-Elaboran un producto según necesidades específicas o generales de los usuarios o consumidores.</a:t>
                      </a:r>
                      <a:endParaRPr lang="es-CL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604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8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EVALUACIÓN</a:t>
                      </a:r>
                      <a:endParaRPr lang="es-CL" sz="18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 evaluará a través de TICKET DE SALIDA:.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2557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CL" dirty="0"/>
              <a:t>Reglas clases virtuales</a:t>
            </a:r>
          </a:p>
        </p:txBody>
      </p:sp>
      <p:sp>
        <p:nvSpPr>
          <p:cNvPr id="6" name="Marcador de contenido 2"/>
          <p:cNvSpPr txBox="1">
            <a:spLocks noGrp="1"/>
          </p:cNvSpPr>
          <p:nvPr>
            <p:ph idx="1"/>
          </p:nvPr>
        </p:nvSpPr>
        <p:spPr>
          <a:xfrm>
            <a:off x="251520" y="1196752"/>
            <a:ext cx="8640960" cy="5661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Cuando inicies sesión debes mantener la cámara encendida.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Debes mantener el micrófono apagado y sólo activarlo cuando respondas a la lista, te hagan alguna pregunta o tengas alguna duda.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Preséntate con vestimenta adecuada para la clase.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El chat es sólo para escribir alguna pregunta o duda que tengas.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No consumas alimentos mientras estés en clases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El apoderado o adulto puede estar a su lado. Pero no debe interrumpir las clases. </a:t>
            </a: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292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-310852"/>
            <a:ext cx="8229600" cy="1143000"/>
          </a:xfrm>
        </p:spPr>
        <p:txBody>
          <a:bodyPr/>
          <a:lstStyle/>
          <a:p>
            <a:r>
              <a:rPr lang="es-CL" dirty="0"/>
              <a:t>Importante:</a:t>
            </a:r>
          </a:p>
        </p:txBody>
      </p:sp>
      <p:pic>
        <p:nvPicPr>
          <p:cNvPr id="4" name="Picture 2" descr="Happy Dance Sticker by Ofix for iOS &amp; Android | GIPH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6672"/>
            <a:ext cx="216024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Llamada de flecha a la izquierda"/>
          <p:cNvSpPr/>
          <p:nvPr/>
        </p:nvSpPr>
        <p:spPr>
          <a:xfrm>
            <a:off x="3607174" y="969177"/>
            <a:ext cx="5429321" cy="1019663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la animación de un lápiz, significa que debes </a:t>
            </a:r>
            <a:r>
              <a:rPr lang="es-CL" b="1" dirty="0">
                <a:solidFill>
                  <a:prstClr val="black"/>
                </a:solidFill>
              </a:rPr>
              <a:t>escribir en tu cuaderno</a:t>
            </a:r>
          </a:p>
        </p:txBody>
      </p:sp>
      <p:pic>
        <p:nvPicPr>
          <p:cNvPr id="6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25" y="1971988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Llamada de flecha a la izquierda"/>
          <p:cNvSpPr/>
          <p:nvPr/>
        </p:nvSpPr>
        <p:spPr>
          <a:xfrm>
            <a:off x="2262511" y="2634739"/>
            <a:ext cx="6660232" cy="1193467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esta animación de una cámara fotográfica, significa que debes mandar </a:t>
            </a:r>
            <a:r>
              <a:rPr lang="es-CL" b="1" dirty="0">
                <a:solidFill>
                  <a:prstClr val="black"/>
                </a:solidFill>
              </a:rPr>
              <a:t>reporte sólo de esa actividad (una foto de la actividad)</a:t>
            </a:r>
          </a:p>
        </p:txBody>
      </p:sp>
      <p:pic>
        <p:nvPicPr>
          <p:cNvPr id="10" name="Picture 6" descr="Signo de Interrogación Animado (con imágenes) | Preguntas al azar ...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07" y="4223261"/>
            <a:ext cx="1968021" cy="240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Llamada de flecha a la izquierda"/>
          <p:cNvSpPr/>
          <p:nvPr/>
        </p:nvSpPr>
        <p:spPr>
          <a:xfrm>
            <a:off x="2195736" y="5187667"/>
            <a:ext cx="6793782" cy="1291797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esta animación de un signo de pregunta, significa que debes </a:t>
            </a:r>
            <a:r>
              <a:rPr lang="es-CL" b="1" dirty="0">
                <a:solidFill>
                  <a:prstClr val="black"/>
                </a:solidFill>
              </a:rPr>
              <a:t>pensar y analizar, sin escribir en tu cuaderno. Responder de forma oral.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2557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3293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584176"/>
          </a:xfrm>
        </p:spPr>
        <p:txBody>
          <a:bodyPr>
            <a:normAutofit/>
          </a:bodyPr>
          <a:lstStyle/>
          <a:p>
            <a:r>
              <a:rPr lang="es-CL" dirty="0"/>
              <a:t>RESULTADOS AL 2-10-2020</a:t>
            </a:r>
            <a:br>
              <a:rPr lang="es-CL" dirty="0"/>
            </a:br>
            <a:r>
              <a:rPr lang="es-CL" dirty="0"/>
              <a:t>Evaluados 27 estudiantes</a:t>
            </a:r>
            <a:endParaRPr lang="es-CL" sz="3100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7767924"/>
              </p:ext>
            </p:extLst>
          </p:nvPr>
        </p:nvGraphicFramePr>
        <p:xfrm>
          <a:off x="1341985" y="2132856"/>
          <a:ext cx="6336702" cy="2385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79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03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NIVE</a:t>
                      </a:r>
                      <a:r>
                        <a:rPr lang="es-CL" b="1" baseline="0" dirty="0">
                          <a:latin typeface="Arial Black" panose="020B0A04020102020204" pitchFamily="34" charset="0"/>
                        </a:rPr>
                        <a:t>L</a:t>
                      </a:r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CANTIDAD ALUMNOS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24</a:t>
                      </a:r>
                    </a:p>
                    <a:p>
                      <a:pPr algn="ctr"/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92%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2</a:t>
                      </a:r>
                    </a:p>
                    <a:p>
                      <a:pPr algn="ctr"/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4288"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b="1" dirty="0">
                          <a:latin typeface="Arial Black" panose="020B0A04020102020204" pitchFamily="34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225860" y="4692248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>
                <a:solidFill>
                  <a:prstClr val="black"/>
                </a:solidFill>
              </a:rPr>
              <a:t>Contenidos más bajos según preguntas:</a:t>
            </a:r>
          </a:p>
          <a:p>
            <a:r>
              <a:rPr lang="es-CL" sz="2000" dirty="0">
                <a:solidFill>
                  <a:prstClr val="black"/>
                </a:solidFill>
              </a:rPr>
              <a:t>1.-Herramientas de mano </a:t>
            </a:r>
          </a:p>
        </p:txBody>
      </p:sp>
    </p:spTree>
    <p:extLst>
      <p:ext uri="{BB962C8B-B14F-4D97-AF65-F5344CB8AC3E}">
        <p14:creationId xmlns:p14="http://schemas.microsoft.com/office/powerpoint/2010/main" val="71805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78875" y="62068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/>
              <a:t>Inicio</a:t>
            </a:r>
            <a:br>
              <a:rPr lang="es-CL" dirty="0"/>
            </a:br>
            <a:r>
              <a:rPr lang="es-CL" dirty="0"/>
              <a:t>Activación Conocimientos Previos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4792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261739" y="2208318"/>
            <a:ext cx="84352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/>
              <a:t>¿Cómo se llama esta herramienta y que función cumple? </a:t>
            </a:r>
          </a:p>
        </p:txBody>
      </p:sp>
      <p:pic>
        <p:nvPicPr>
          <p:cNvPr id="5" name="Picture 6" descr="Signo de Interrogación Animado (con imágenes) | Preguntas al azar ...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1256" y="4454201"/>
            <a:ext cx="1968021" cy="240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43CB1054-EE6B-4CEF-ABC9-8B90CF38EB8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266" y="3180038"/>
            <a:ext cx="2952328" cy="2548325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423EFE79-040D-47A2-B378-69272F350BC4}"/>
              </a:ext>
            </a:extLst>
          </p:cNvPr>
          <p:cNvSpPr txBox="1"/>
          <p:nvPr/>
        </p:nvSpPr>
        <p:spPr>
          <a:xfrm>
            <a:off x="4644008" y="3087664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1)Llave de cruz </a:t>
            </a:r>
          </a:p>
          <a:p>
            <a:r>
              <a:rPr lang="es-CL" dirty="0"/>
              <a:t>2) Herramienta para soltar y sacar tuercas de una llanta de auto 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6D30332A-A5D0-49C6-A21E-4648AA69A451}"/>
              </a:ext>
            </a:extLst>
          </p:cNvPr>
          <p:cNvSpPr/>
          <p:nvPr/>
        </p:nvSpPr>
        <p:spPr>
          <a:xfrm>
            <a:off x="4211960" y="2993413"/>
            <a:ext cx="3600400" cy="16684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28" y="1268761"/>
            <a:ext cx="8229600" cy="2592288"/>
          </a:xfrm>
        </p:spPr>
        <p:txBody>
          <a:bodyPr/>
          <a:lstStyle/>
          <a:p>
            <a:pPr algn="just"/>
            <a:r>
              <a:rPr lang="es-CL" dirty="0"/>
              <a:t>A continuación, analizaremos las preguntas y respuestas de la evaluación formativa realizada la semana anterior, dando énfasis a los resultados de aprendizajes más descendidos.</a:t>
            </a:r>
          </a:p>
        </p:txBody>
      </p:sp>
    </p:spTree>
    <p:extLst>
      <p:ext uri="{BB962C8B-B14F-4D97-AF65-F5344CB8AC3E}">
        <p14:creationId xmlns:p14="http://schemas.microsoft.com/office/powerpoint/2010/main" val="2001267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19358" y="81793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0" i="0" dirty="0">
                <a:solidFill>
                  <a:srgbClr val="202124"/>
                </a:solidFill>
                <a:effectLst/>
                <a:latin typeface="Google Sans"/>
              </a:rPr>
              <a:t>1) ¿Qué ventajas y desventajas encuentro en un teléfono? 26 de 26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27468" y="752156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0" i="0" dirty="0">
                <a:solidFill>
                  <a:srgbClr val="202124"/>
                </a:solidFill>
                <a:effectLst/>
                <a:latin typeface="Google Sans"/>
              </a:rPr>
              <a:t>2) ¿Selecciona la alternativa que cumpla una correcta reacción entre herramienta y su forma de uso? </a:t>
            </a:r>
            <a:r>
              <a:rPr lang="es-ES" dirty="0"/>
              <a:t>26 de 26</a:t>
            </a:r>
            <a:endParaRPr lang="es-CL" dirty="0"/>
          </a:p>
        </p:txBody>
      </p:sp>
      <p:sp>
        <p:nvSpPr>
          <p:cNvPr id="6" name="Rectángulo 5"/>
          <p:cNvSpPr/>
          <p:nvPr/>
        </p:nvSpPr>
        <p:spPr>
          <a:xfrm>
            <a:off x="227468" y="1505181"/>
            <a:ext cx="85776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0" i="0" dirty="0">
                <a:solidFill>
                  <a:srgbClr val="202124"/>
                </a:solidFill>
                <a:effectLst/>
                <a:latin typeface="Google Sans"/>
              </a:rPr>
              <a:t>3) ¿En cuáles de las siguientes situaciones se debe utilizar un destornillador?</a:t>
            </a:r>
            <a:r>
              <a:rPr lang="es-ES" dirty="0"/>
              <a:t>26 de 26</a:t>
            </a:r>
            <a:endParaRPr lang="es-CL" dirty="0"/>
          </a:p>
        </p:txBody>
      </p:sp>
      <p:sp>
        <p:nvSpPr>
          <p:cNvPr id="7" name="Rectángulo 6"/>
          <p:cNvSpPr/>
          <p:nvPr/>
        </p:nvSpPr>
        <p:spPr>
          <a:xfrm>
            <a:off x="241881" y="2323814"/>
            <a:ext cx="8721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0" i="0" dirty="0">
                <a:solidFill>
                  <a:srgbClr val="202124"/>
                </a:solidFill>
                <a:effectLst/>
                <a:latin typeface="Google Sans"/>
              </a:rPr>
              <a:t>4) ¿Qué función cumple la siguiente herramienta de mano? 26 de 26 </a:t>
            </a:r>
            <a:endParaRPr lang="es-CL" dirty="0"/>
          </a:p>
        </p:txBody>
      </p:sp>
      <p:sp>
        <p:nvSpPr>
          <p:cNvPr id="8" name="Rectángulo 7"/>
          <p:cNvSpPr/>
          <p:nvPr/>
        </p:nvSpPr>
        <p:spPr>
          <a:xfrm>
            <a:off x="219944" y="3199260"/>
            <a:ext cx="8721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0" i="0" dirty="0">
                <a:solidFill>
                  <a:srgbClr val="FF0000"/>
                </a:solidFill>
                <a:effectLst/>
                <a:latin typeface="Google Sans"/>
              </a:rPr>
              <a:t>5.-Explica la manera adecuada de utilizar la siguiente herramienta de mano 21 de 26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51520" y="4208616"/>
            <a:ext cx="87216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0" i="0" dirty="0">
                <a:solidFill>
                  <a:srgbClr val="202124"/>
                </a:solidFill>
                <a:effectLst/>
                <a:latin typeface="Google Sans"/>
              </a:rPr>
              <a:t>6.-¿Cuáles de las siguientes herramientas es necesario para realizar la función que se observa en la imagen? 26 de 26</a:t>
            </a:r>
            <a:endParaRPr lang="es-CL" dirty="0"/>
          </a:p>
        </p:txBody>
      </p:sp>
      <p:sp>
        <p:nvSpPr>
          <p:cNvPr id="10" name="Rectángulo 9"/>
          <p:cNvSpPr/>
          <p:nvPr/>
        </p:nvSpPr>
        <p:spPr>
          <a:xfrm>
            <a:off x="227468" y="5006332"/>
            <a:ext cx="87538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0" i="0" dirty="0">
                <a:solidFill>
                  <a:srgbClr val="202124"/>
                </a:solidFill>
                <a:effectLst/>
                <a:latin typeface="Google Sans"/>
              </a:rPr>
              <a:t>7.-Explica el objeto que puedes crear con los materiales mencionados anteriormente y menciona que función cumplirá. 24 de 26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41243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>
            <a:extLst>
              <a:ext uri="{FF2B5EF4-FFF2-40B4-BE49-F238E27FC236}">
                <a16:creationId xmlns:a16="http://schemas.microsoft.com/office/drawing/2014/main" id="{B3940340-CE93-46DE-929B-B489CC0290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528" y="1646123"/>
            <a:ext cx="8121091" cy="1206813"/>
          </a:xfrm>
        </p:spPr>
        <p:txBody>
          <a:bodyPr>
            <a:normAutofit/>
          </a:bodyPr>
          <a:lstStyle/>
          <a:p>
            <a:pPr algn="l"/>
            <a:r>
              <a:rPr lang="es-CL" sz="2200" dirty="0">
                <a:solidFill>
                  <a:schemeClr val="tx1"/>
                </a:solidFill>
              </a:rPr>
              <a:t>1.-Observa la imagen y menciona la herramienta de mano que se utiliza en la siguiente situación.</a:t>
            </a:r>
          </a:p>
          <a:p>
            <a:pPr algn="l"/>
            <a:r>
              <a:rPr lang="es-CL" sz="2200" dirty="0">
                <a:solidFill>
                  <a:schemeClr val="tx1"/>
                </a:solidFill>
              </a:rPr>
              <a:t>2.-Explica manera correcta de su uso</a:t>
            </a:r>
          </a:p>
          <a:p>
            <a:pPr algn="l"/>
            <a:endParaRPr lang="es-CL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5440" y="46778"/>
            <a:ext cx="1128560" cy="9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 descr="Happy Dance Sticker by Ofix for iOS &amp; Android | GIPHY">
            <a:extLst>
              <a:ext uri="{FF2B5EF4-FFF2-40B4-BE49-F238E27FC236}">
                <a16:creationId xmlns:a16="http://schemas.microsoft.com/office/drawing/2014/main" id="{ACA4062A-7AC8-45C5-98B6-6ECFB75E039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7088" y="-193960"/>
            <a:ext cx="180020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7823A2ED-53A3-4D78-B874-563975017695}"/>
              </a:ext>
            </a:extLst>
          </p:cNvPr>
          <p:cNvSpPr txBox="1"/>
          <p:nvPr/>
        </p:nvSpPr>
        <p:spPr>
          <a:xfrm>
            <a:off x="667756" y="722223"/>
            <a:ext cx="77768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0" i="0" dirty="0">
                <a:solidFill>
                  <a:srgbClr val="FF0000"/>
                </a:solidFill>
                <a:effectLst/>
                <a:latin typeface="Google Sans"/>
              </a:rPr>
              <a:t>Explica la manera adecuada de utilizar la siguiente herramienta de mano</a:t>
            </a:r>
            <a:endParaRPr lang="es-CL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542A500E-3968-47C7-9AC5-60172E43C9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996952"/>
            <a:ext cx="4392187" cy="2922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4466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2550</TotalTime>
  <Words>746</Words>
  <Application>Microsoft Office PowerPoint</Application>
  <PresentationFormat>Presentación en pantalla (4:3)</PresentationFormat>
  <Paragraphs>93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21" baseType="lpstr">
      <vt:lpstr>Arial</vt:lpstr>
      <vt:lpstr>Arial Black</vt:lpstr>
      <vt:lpstr>Calibri</vt:lpstr>
      <vt:lpstr>Century Gothic</vt:lpstr>
      <vt:lpstr>Google Sans</vt:lpstr>
      <vt:lpstr>Times New Roman</vt:lpstr>
      <vt:lpstr>Wingdings 2</vt:lpstr>
      <vt:lpstr>Wingdings 3</vt:lpstr>
      <vt:lpstr>Tema de Office</vt:lpstr>
      <vt:lpstr>1_Tema de Office</vt:lpstr>
      <vt:lpstr>PLANIFICACIÓN  CLASES VIRTUALES RETROALIMENTACIÓN TECNOLOGIA 6° AÑO BÁSICO SEMANA N° 28  FECHA : 09-10-2020</vt:lpstr>
      <vt:lpstr>Presentación de PowerPoint</vt:lpstr>
      <vt:lpstr>Reglas clases virtuales</vt:lpstr>
      <vt:lpstr>Importante:</vt:lpstr>
      <vt:lpstr>RESULTADOS AL 2-10-2020 Evaluados 27 estudiantes</vt:lpstr>
      <vt:lpstr>Inicio Activación Conocimientos Previos</vt:lpstr>
      <vt:lpstr>Presentación de PowerPoint</vt:lpstr>
      <vt:lpstr>Presentación de PowerPoint</vt:lpstr>
      <vt:lpstr>Presentación de PowerPoint</vt:lpstr>
      <vt:lpstr>¿Cuáles de las siguientes herramientas puedes reconocer?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sebastian lucero</cp:lastModifiedBy>
  <cp:revision>106</cp:revision>
  <dcterms:created xsi:type="dcterms:W3CDTF">2020-07-06T03:06:52Z</dcterms:created>
  <dcterms:modified xsi:type="dcterms:W3CDTF">2020-10-05T01:12:57Z</dcterms:modified>
</cp:coreProperties>
</file>