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03" r:id="rId10"/>
    <p:sldId id="307" r:id="rId11"/>
    <p:sldId id="306" r:id="rId12"/>
    <p:sldId id="304" r:id="rId13"/>
    <p:sldId id="305" r:id="rId14"/>
    <p:sldId id="278" r:id="rId15"/>
    <p:sldId id="27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31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N°29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OCTOBER 13 </a:t>
            </a:r>
            <a:r>
              <a:rPr lang="es-CL" dirty="0" err="1" smtClean="0">
                <a:latin typeface="Comic Sans MS" panose="030F0702030302020204" pitchFamily="66" charset="0"/>
              </a:rPr>
              <a:t>rd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789" y="64455"/>
            <a:ext cx="1198651" cy="12738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Book: page 74 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521" t="9381" r="20574" b="4899"/>
          <a:stretch/>
        </p:blipFill>
        <p:spPr>
          <a:xfrm>
            <a:off x="452845" y="1338335"/>
            <a:ext cx="11129555" cy="53427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6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Before</a:t>
            </a:r>
            <a:r>
              <a:rPr lang="es-MX" dirty="0" smtClean="0"/>
              <a:t> Reading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smtClean="0"/>
              <a:t>Take </a:t>
            </a:r>
            <a:r>
              <a:rPr lang="en-US" sz="3600" dirty="0"/>
              <a:t>a quick look at the title and picture in the text </a:t>
            </a:r>
            <a:r>
              <a:rPr lang="en-US" sz="3600" dirty="0" smtClean="0"/>
              <a:t>on page </a:t>
            </a:r>
            <a:r>
              <a:rPr lang="en-US" sz="3600" dirty="0"/>
              <a:t>75. Discuss how </a:t>
            </a:r>
            <a:r>
              <a:rPr lang="en-US" sz="3600" dirty="0" smtClean="0"/>
              <a:t>you imagine </a:t>
            </a:r>
            <a:r>
              <a:rPr lang="en-US" sz="3600" dirty="0"/>
              <a:t>life in those places.</a:t>
            </a:r>
            <a:endParaRPr lang="es-MX" sz="36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6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While</a:t>
            </a:r>
            <a:r>
              <a:rPr lang="es-MX" dirty="0" smtClean="0"/>
              <a:t> Reading (page 75)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45" t="24387" r="22198" b="5188"/>
          <a:stretch/>
        </p:blipFill>
        <p:spPr>
          <a:xfrm>
            <a:off x="1371599" y="1313135"/>
            <a:ext cx="9130937" cy="53489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235" t="32411" r="22056" b="35446"/>
          <a:stretch/>
        </p:blipFill>
        <p:spPr>
          <a:xfrm>
            <a:off x="520730" y="509452"/>
            <a:ext cx="10567851" cy="586522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05749" y="1841863"/>
            <a:ext cx="2625634" cy="378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6644641" y="3296352"/>
            <a:ext cx="2625634" cy="378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6326777" y="3995056"/>
            <a:ext cx="2307772" cy="378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560321" y="4663440"/>
            <a:ext cx="2272936" cy="378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5556069" y="5338355"/>
            <a:ext cx="2625634" cy="378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2725784" y="3296352"/>
            <a:ext cx="2238102" cy="378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4833257" y="2582170"/>
            <a:ext cx="2116183" cy="378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54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29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08463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Write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two</a:t>
            </a:r>
            <a:r>
              <a:rPr lang="es-CL" sz="2800" dirty="0" smtClean="0">
                <a:solidFill>
                  <a:schemeClr val="tx1"/>
                </a:solidFill>
              </a:rPr>
              <a:t> new </a:t>
            </a:r>
            <a:r>
              <a:rPr lang="en-US" sz="2800" dirty="0" smtClean="0">
                <a:solidFill>
                  <a:schemeClr val="tx1"/>
                </a:solidFill>
              </a:rPr>
              <a:t>words </a:t>
            </a:r>
            <a:r>
              <a:rPr lang="en-US" sz="2800" dirty="0">
                <a:solidFill>
                  <a:schemeClr val="tx1"/>
                </a:solidFill>
              </a:rPr>
              <a:t>that you learned </a:t>
            </a:r>
            <a:r>
              <a:rPr lang="en-US" sz="2800" dirty="0" smtClean="0">
                <a:solidFill>
                  <a:schemeClr val="tx1"/>
                </a:solidFill>
              </a:rPr>
              <a:t>today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know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about</a:t>
            </a:r>
            <a:r>
              <a:rPr lang="es-CL" sz="2800" dirty="0" smtClean="0">
                <a:solidFill>
                  <a:schemeClr val="tx1"/>
                </a:solidFill>
              </a:rPr>
              <a:t>  </a:t>
            </a:r>
            <a:r>
              <a:rPr lang="es-CL" sz="2800" dirty="0" err="1" smtClean="0">
                <a:solidFill>
                  <a:schemeClr val="tx1"/>
                </a:solidFill>
              </a:rPr>
              <a:t>climate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change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habitat</a:t>
            </a:r>
            <a:r>
              <a:rPr lang="es-CL" sz="2800" dirty="0" smtClean="0">
                <a:solidFill>
                  <a:schemeClr val="tx1"/>
                </a:solidFill>
              </a:rPr>
              <a:t> 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prefer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  <a:r>
              <a:rPr lang="es-CL" sz="2800" dirty="0" err="1" smtClean="0">
                <a:solidFill>
                  <a:schemeClr val="tx1"/>
                </a:solidFill>
              </a:rPr>
              <a:t>Explain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why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53000" y="4351844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28" y="1050504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1113589"/>
            <a:ext cx="5124813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51538"/>
              </p:ext>
            </p:extLst>
          </p:nvPr>
        </p:nvGraphicFramePr>
        <p:xfrm>
          <a:off x="469408" y="548641"/>
          <a:ext cx="11347454" cy="6007516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5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textos adaptados y auténticos simples, no literarios, que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contengan palabras de uso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frecuente, familias de palabras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 repetición de frases, y estén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acompañados de apoyo visual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relacionados con los temas y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habilidad e inhabilidad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dar direcciones e indicar posición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contrastar información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decir y preguntar la hora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referirse a acciones cotidianas que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ocurren al momento de hablar y en el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pasado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 y acciones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cómo estas se realizan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cantidades, necesidad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posesiones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9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-Leen en voz alta diálogos o textos expositivos con una pronunciación inteligible.</a:t>
                      </a:r>
                    </a:p>
                    <a:p>
                      <a:pPr lvl="0"/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-R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econocen palabras o frases que se repiten en el texto y las asocian a la función comunicativa del texto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Animals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Comprensión lectora de textos adaptados y auténticos breves, no literarios y literarios.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Leen en voz alta diálogos o textos expositivos con una pronunciación inteligible y reconocen palabras o frases que se repiten en el texto y las asocian a la función comunicativa del texto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Natural </a:t>
            </a:r>
            <a:r>
              <a:rPr lang="es-MX" dirty="0" err="1" smtClean="0"/>
              <a:t>world</a:t>
            </a:r>
            <a:r>
              <a:rPr lang="es-MX" dirty="0" smtClean="0"/>
              <a:t>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5836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Leen </a:t>
            </a:r>
            <a:r>
              <a:rPr lang="es-MX" sz="3600" dirty="0"/>
              <a:t>en voz alta diálogos o textos expositivos con una pronunciación inteligible y reconocen palabras o frases que se repiten en el texto y </a:t>
            </a:r>
            <a:r>
              <a:rPr lang="es-MX" sz="3600" dirty="0" smtClean="0"/>
              <a:t>las asocian </a:t>
            </a:r>
            <a:r>
              <a:rPr lang="es-MX" sz="3600" dirty="0"/>
              <a:t>a la función comunicativa del texto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28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October</a:t>
            </a:r>
            <a:r>
              <a:rPr lang="es-MX" sz="2400" dirty="0" smtClean="0"/>
              <a:t> 13 </a:t>
            </a:r>
            <a:r>
              <a:rPr lang="es-MX" sz="2400" dirty="0" err="1"/>
              <a:t>r</a:t>
            </a:r>
            <a:r>
              <a:rPr lang="es-MX" sz="2400" dirty="0" err="1" smtClean="0"/>
              <a:t>d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18" y="1914665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5108" t="17268" r="35228" b="25903"/>
          <a:stretch/>
        </p:blipFill>
        <p:spPr>
          <a:xfrm>
            <a:off x="1731819" y="1468582"/>
            <a:ext cx="5985280" cy="302029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287189" y="5391789"/>
            <a:ext cx="487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https://www.youtube.com/watch?v=PaiNKEcaHEc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New </a:t>
            </a:r>
            <a:r>
              <a:rPr lang="es-MX" dirty="0" err="1" smtClean="0"/>
              <a:t>vocabulary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Sea 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Lake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Rainforest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err="1" smtClean="0"/>
              <a:t>River</a:t>
            </a:r>
            <a:r>
              <a:rPr lang="es-MX" dirty="0" smtClean="0"/>
              <a:t>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err="1" smtClean="0"/>
              <a:t>Desert</a:t>
            </a:r>
            <a:r>
              <a:rPr lang="es-MX" dirty="0" smtClean="0"/>
              <a:t> 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Woods</a:t>
            </a:r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815" y="1417638"/>
            <a:ext cx="2902240" cy="154824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815" y="3148447"/>
            <a:ext cx="3026930" cy="171796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575" y="0"/>
            <a:ext cx="1316850" cy="13168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048974"/>
            <a:ext cx="2743200" cy="158320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6616" y="1316850"/>
            <a:ext cx="3181965" cy="1746699"/>
          </a:xfrm>
          <a:prstGeom prst="rect">
            <a:avLst/>
          </a:prstGeom>
        </p:spPr>
      </p:pic>
      <p:pic>
        <p:nvPicPr>
          <p:cNvPr id="1026" name="Picture 2" descr="1.4 Desierto - Desert - Biblioteca Digital Planet´s Friend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67" y="3187828"/>
            <a:ext cx="3124861" cy="17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5166" y="5083337"/>
            <a:ext cx="3124861" cy="15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360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564</Words>
  <Application>Microsoft Office PowerPoint</Application>
  <PresentationFormat>Personalizado</PresentationFormat>
  <Paragraphs>91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1_Tema de Office</vt:lpstr>
      <vt:lpstr>6° GRADE ONLINE CLASS WEEK N°29 DATE: OCTOBER 13 rd, 2020</vt:lpstr>
      <vt:lpstr>Presentación de PowerPoint</vt:lpstr>
      <vt:lpstr>Reglas de la clase virtual </vt:lpstr>
      <vt:lpstr>Presentación de PowerPoint</vt:lpstr>
      <vt:lpstr>Importante </vt:lpstr>
      <vt:lpstr>Inicio</vt:lpstr>
      <vt:lpstr>Natural world </vt:lpstr>
      <vt:lpstr>MOTIVACIÓN</vt:lpstr>
      <vt:lpstr>New vocabulary </vt:lpstr>
      <vt:lpstr>Book: page 74 </vt:lpstr>
      <vt:lpstr>Before Reading </vt:lpstr>
      <vt:lpstr>While Reading (page 75)</vt:lpstr>
      <vt:lpstr>Presentación de PowerPoint</vt:lpstr>
      <vt:lpstr>EXIT TICKET 29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HP</cp:lastModifiedBy>
  <cp:revision>50</cp:revision>
  <dcterms:created xsi:type="dcterms:W3CDTF">2020-08-03T02:54:47Z</dcterms:created>
  <dcterms:modified xsi:type="dcterms:W3CDTF">2020-10-12T21:19:41Z</dcterms:modified>
</cp:coreProperties>
</file>