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27" r:id="rId4"/>
    <p:sldId id="330" r:id="rId5"/>
    <p:sldId id="322" r:id="rId6"/>
    <p:sldId id="323" r:id="rId7"/>
    <p:sldId id="334" r:id="rId8"/>
    <p:sldId id="333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9Wij6qGM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hyperlink" Target="https://www.youtube.com/watch?v=y8Dr6Oj7_o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acteristicas.co/aire/" TargetMode="External"/><Relationship Id="rId2" Type="http://schemas.openxmlformats.org/officeDocument/2006/relationships/hyperlink" Target="https://www.caracteristicas.co/sonid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_czOPDD83r8&amp;list=RDVFaJN6x628w&amp;index=15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caracteristicas.co/emocion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Pcp1WJ0vKw" TargetMode="External"/><Relationship Id="rId5" Type="http://schemas.openxmlformats.org/officeDocument/2006/relationships/hyperlink" Target="https://www.youtube.com/watch?v=uH7zGG_uug8" TargetMode="External"/><Relationship Id="rId4" Type="http://schemas.openxmlformats.org/officeDocument/2006/relationships/hyperlink" Target="https://www.caracteristicas.co/voz/#ixzz6abxniRs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</a:t>
            </a:r>
            <a:r>
              <a:rPr lang="es-CL" sz="2800" b="1" dirty="0" smtClean="0"/>
              <a:t>VIRTUALES</a:t>
            </a:r>
            <a:br>
              <a:rPr lang="es-CL" sz="2800" b="1" dirty="0" smtClean="0"/>
            </a:br>
            <a:r>
              <a:rPr lang="es-CL" sz="2800" b="1" dirty="0" smtClean="0"/>
              <a:t> 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29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6º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08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9864" y="5661248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13338"/>
              </p:ext>
            </p:extLst>
          </p:nvPr>
        </p:nvGraphicFramePr>
        <p:xfrm>
          <a:off x="179512" y="1052736"/>
          <a:ext cx="8784976" cy="4623616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Vargas.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3. Escuchar música en forma abundante de diversos contextos y culturas poniendo énfasis en: Tradición escrita (docta), música de compositores chilenos y del mundo.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Cantan con naturalidad, adoptando una postura sin tensiones y cuidando la emisión de la voz (respiración, modulación y uso de resonadores).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Preparación cuerpo y voz para cantar.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Trabajar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el uso del cuidado de emisión de la voz </a:t>
                      </a:r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(respiración, modulación y uso de resonadores).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salida online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al correo ines.carine@colegio-jeanpiaget.cl.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15/10/20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43226" y="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5308" y="620688"/>
            <a:ext cx="79306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</a:t>
            </a:r>
            <a:b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Activación Conocimientos </a:t>
            </a:r>
            <a:r>
              <a:rPr lang="es-C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Previos</a:t>
            </a:r>
          </a:p>
          <a:p>
            <a:pPr algn="ctr"/>
            <a:endParaRPr lang="es-CL" sz="2800" dirty="0" smtClean="0"/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1.- ¿Recuerdas cómo se llamaba el tipo de respiración que te ayuda para cantar? 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2.-¿Qué técnica de respiración te ayudará a que tus cuerdas vocales no se resequen?</a:t>
            </a:r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3.-¿Sabes cómo se llama el sonido que se produce gracias al aire que contienen los pulmones, una vez que atraviesa las cuerdas vocales?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antante Gifs Animad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18"/>
            <a:ext cx="1584176" cy="20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34" y="4869160"/>
            <a:ext cx="1333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218914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152069"/>
            <a:ext cx="81608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Comenzaremos </a:t>
            </a:r>
            <a:r>
              <a:rPr lang="es-CL" sz="2000" dirty="0"/>
              <a:t>por realizar un ejercicio rítmico, da </a:t>
            </a:r>
            <a:r>
              <a:rPr lang="es-CL" sz="2000" dirty="0" err="1"/>
              <a:t>click</a:t>
            </a:r>
            <a:r>
              <a:rPr lang="es-CL" sz="2000" dirty="0"/>
              <a:t> en el siguiente link:   </a:t>
            </a:r>
            <a:endParaRPr lang="es-CL" sz="2000" dirty="0" smtClean="0"/>
          </a:p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www.youtube.com/watch?v=0E9Wij6qGMI</a:t>
            </a:r>
            <a:endParaRPr lang="es-ES" dirty="0" smtClean="0"/>
          </a:p>
          <a:p>
            <a:endParaRPr lang="es-ES" dirty="0" smtClean="0"/>
          </a:p>
          <a:p>
            <a:r>
              <a:rPr lang="es-CL" sz="2000" dirty="0" smtClean="0">
                <a:solidFill>
                  <a:prstClr val="black"/>
                </a:solidFill>
              </a:rPr>
              <a:t>Ejercicio </a:t>
            </a:r>
            <a:r>
              <a:rPr lang="es-CL" sz="2000" dirty="0">
                <a:solidFill>
                  <a:prstClr val="black"/>
                </a:solidFill>
              </a:rPr>
              <a:t>rítmico </a:t>
            </a:r>
            <a:r>
              <a:rPr lang="es-CL" sz="2000" dirty="0" smtClean="0">
                <a:solidFill>
                  <a:prstClr val="black"/>
                </a:solidFill>
              </a:rPr>
              <a:t>3 (Coordinación </a:t>
            </a:r>
            <a:r>
              <a:rPr lang="es-CL" sz="2000" dirty="0">
                <a:solidFill>
                  <a:prstClr val="black"/>
                </a:solidFill>
              </a:rPr>
              <a:t>corporal) </a:t>
            </a:r>
            <a:r>
              <a:rPr lang="es-CL" sz="2000" dirty="0" smtClean="0">
                <a:solidFill>
                  <a:prstClr val="black"/>
                </a:solidFill>
              </a:rPr>
              <a:t>Básico.</a:t>
            </a:r>
            <a:endParaRPr lang="es-CL" sz="2000" dirty="0">
              <a:solidFill>
                <a:prstClr val="black"/>
              </a:solidFill>
            </a:endParaRPr>
          </a:p>
          <a:p>
            <a:endParaRPr lang="es-CL" sz="2000" dirty="0"/>
          </a:p>
          <a:p>
            <a:endParaRPr lang="es-CL" sz="2000" dirty="0">
              <a:hlinkClick r:id="rId4"/>
            </a:endParaRPr>
          </a:p>
          <a:p>
            <a:endParaRPr lang="es-CL" sz="2000" b="1" dirty="0" smtClean="0"/>
          </a:p>
          <a:p>
            <a:endParaRPr lang="es-CL" dirty="0"/>
          </a:p>
        </p:txBody>
      </p:sp>
      <p:pic>
        <p:nvPicPr>
          <p:cNvPr id="2050" name="Picture 2" descr="Animated icon : camera in 2020 | Animated icons, Animation, Animated images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8479"/>
            <a:ext cx="4468520" cy="335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dr gif 1 » GIF Images Downloa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306896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78300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</a:rPr>
              <a:t>¿Qué es la voz?</a:t>
            </a:r>
          </a:p>
          <a:p>
            <a:r>
              <a:rPr lang="es-ES" dirty="0">
                <a:solidFill>
                  <a:srgbClr val="000000"/>
                </a:solidFill>
              </a:rPr>
              <a:t>Llamamos voz o voz humana al</a:t>
            </a:r>
            <a:r>
              <a:rPr lang="es-ES" dirty="0"/>
              <a:t> </a:t>
            </a:r>
            <a:r>
              <a:rPr lang="es-ES" dirty="0">
                <a:hlinkClick r:id="rId2"/>
              </a:rPr>
              <a:t>sonido</a:t>
            </a:r>
            <a:r>
              <a:rPr lang="es-ES" b="1" dirty="0">
                <a:solidFill>
                  <a:srgbClr val="000000"/>
                </a:solidFill>
              </a:rPr>
              <a:t> rígido y voluntario</a:t>
            </a:r>
            <a:r>
              <a:rPr lang="es-ES" dirty="0">
                <a:solidFill>
                  <a:srgbClr val="000000"/>
                </a:solidFill>
              </a:rPr>
              <a:t> que se produce cuando el </a:t>
            </a:r>
            <a:r>
              <a:rPr lang="es-ES" dirty="0">
                <a:solidFill>
                  <a:srgbClr val="000000"/>
                </a:solidFill>
                <a:hlinkClick r:id="rId3"/>
              </a:rPr>
              <a:t>aire</a:t>
            </a:r>
            <a:r>
              <a:rPr lang="es-ES" dirty="0">
                <a:solidFill>
                  <a:srgbClr val="000000"/>
                </a:solidFill>
              </a:rPr>
              <a:t> contenido en los pulmones atraviesa las cuerdas vocales ubicadas en la garganta, haciéndolas vibrar.</a:t>
            </a:r>
          </a:p>
          <a:p>
            <a:r>
              <a:rPr lang="es-ES" dirty="0">
                <a:solidFill>
                  <a:srgbClr val="000000"/>
                </a:solidFill>
              </a:rPr>
              <a:t>Esto es lo que </a:t>
            </a:r>
            <a:r>
              <a:rPr lang="es-ES" b="1" dirty="0">
                <a:solidFill>
                  <a:srgbClr val="000000"/>
                </a:solidFill>
              </a:rPr>
              <a:t>ocurre cuando hablamos, cantamos, reímos o gritamos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</a:p>
          <a:p>
            <a:endParaRPr lang="es-ES" dirty="0" smtClean="0">
              <a:solidFill>
                <a:srgbClr val="000000"/>
              </a:solidFill>
            </a:endParaRPr>
          </a:p>
          <a:p>
            <a:pPr lvl="0"/>
            <a:r>
              <a:rPr lang="es-ES" dirty="0">
                <a:solidFill>
                  <a:prstClr val="black"/>
                </a:solidFill>
              </a:rPr>
              <a:t>Cada voz humana es diferente, dado que responde a la configuración congénita de nuestro aparato fonador, pero a la vez </a:t>
            </a:r>
            <a:r>
              <a:rPr lang="es-ES" b="1" dirty="0">
                <a:solidFill>
                  <a:prstClr val="black"/>
                </a:solidFill>
              </a:rPr>
              <a:t>puede ser modulada (en su tono)</a:t>
            </a:r>
            <a:r>
              <a:rPr lang="es-ES" dirty="0">
                <a:solidFill>
                  <a:prstClr val="black"/>
                </a:solidFill>
              </a:rPr>
              <a:t> para transmitir un variado rango de </a:t>
            </a:r>
            <a:r>
              <a:rPr lang="es-ES" dirty="0">
                <a:solidFill>
                  <a:prstClr val="black"/>
                </a:solidFill>
                <a:hlinkClick r:id="rId4"/>
              </a:rPr>
              <a:t>emociones</a:t>
            </a:r>
            <a:r>
              <a:rPr lang="es-ES" dirty="0">
                <a:solidFill>
                  <a:prstClr val="black"/>
                </a:solidFill>
              </a:rPr>
              <a:t> o sentidos socialmente codificados.</a:t>
            </a:r>
          </a:p>
          <a:p>
            <a:endParaRPr lang="es-ES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429000"/>
            <a:ext cx="3200520" cy="1879347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1763688" y="107921"/>
            <a:ext cx="5256584" cy="584775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3200" dirty="0" smtClean="0"/>
              <a:t>   Desarrollo de la clase</a:t>
            </a:r>
            <a:r>
              <a:rPr lang="es-CL" sz="1400" dirty="0" smtClean="0"/>
              <a:t> </a:t>
            </a:r>
            <a:endParaRPr lang="es-CL" sz="1400" dirty="0"/>
          </a:p>
        </p:txBody>
      </p:sp>
      <p:sp>
        <p:nvSpPr>
          <p:cNvPr id="6" name="Rectángulo 5"/>
          <p:cNvSpPr/>
          <p:nvPr/>
        </p:nvSpPr>
        <p:spPr>
          <a:xfrm>
            <a:off x="682431" y="547000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Te invito a observar el siguiente video para profundizar un poco más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2431" y="5839336"/>
            <a:ext cx="801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https://www.youtube.com/watch?v=_</a:t>
            </a:r>
            <a:r>
              <a:rPr lang="es-ES" dirty="0" smtClean="0">
                <a:hlinkClick r:id="rId6"/>
              </a:rPr>
              <a:t>czOPDD83r8&amp;list=RDVFaJN6x628w&amp;index=15</a:t>
            </a:r>
            <a:endParaRPr lang="es-ES" dirty="0"/>
          </a:p>
          <a:p>
            <a:r>
              <a:rPr lang="es-ES" dirty="0" smtClean="0"/>
              <a:t>(Lo que debes saber de tu voz)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13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riend picture in cartoon - Google Search | Imagenes para presentaciones,  Clase de musica, Imágenes de musica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02" y="4727870"/>
            <a:ext cx="3048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82242" y="47733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También puede articularse mediante la intervención del resto de los órganos que intervienen en la </a:t>
            </a:r>
            <a:r>
              <a:rPr lang="es-ES" b="1" dirty="0"/>
              <a:t>fonación</a:t>
            </a:r>
            <a:r>
              <a:rPr lang="es-ES" dirty="0"/>
              <a:t>, como la </a:t>
            </a:r>
            <a:r>
              <a:rPr lang="es-ES" b="1" dirty="0"/>
              <a:t>lengua</a:t>
            </a:r>
            <a:r>
              <a:rPr lang="es-ES" dirty="0"/>
              <a:t> o los </a:t>
            </a:r>
            <a:r>
              <a:rPr lang="es-ES" b="1" dirty="0"/>
              <a:t>labios</a:t>
            </a:r>
            <a:r>
              <a:rPr lang="es-ES" dirty="0"/>
              <a:t>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En cambio, </a:t>
            </a:r>
            <a:r>
              <a:rPr lang="es-ES" b="1" dirty="0"/>
              <a:t>no suele considerarse parte de la voz a los sonidos involuntarios</a:t>
            </a:r>
            <a:r>
              <a:rPr lang="es-ES" dirty="0"/>
              <a:t>, inarticulados o que no involucran a las cuerdas vocales, como la tos.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Fuente: </a:t>
            </a:r>
            <a:r>
              <a:rPr lang="es-ES" dirty="0">
                <a:hlinkClick r:id="rId4"/>
              </a:rPr>
              <a:t>https://www.caracteristicas.co/voz/#</a:t>
            </a:r>
            <a:r>
              <a:rPr lang="es-ES" dirty="0" smtClean="0">
                <a:hlinkClick r:id="rId4"/>
              </a:rPr>
              <a:t>ixzz6abxniRst</a:t>
            </a:r>
            <a:endParaRPr lang="es-ES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582242" y="3576691"/>
            <a:ext cx="6005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www.youtube.com/watch?v=uH7zGG_uug8</a:t>
            </a:r>
            <a:endParaRPr lang="es-ES" dirty="0" smtClean="0"/>
          </a:p>
          <a:p>
            <a:r>
              <a:rPr lang="es-ES" dirty="0" smtClean="0"/>
              <a:t>(cuerdas vocales)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82242" y="320735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Ahora observemos un poco más del tema de hoy: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82242" y="4867275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6"/>
              </a:rPr>
              <a:t>https</a:t>
            </a:r>
            <a:r>
              <a:rPr lang="es-ES" dirty="0">
                <a:hlinkClick r:id="rId6"/>
              </a:rPr>
              <a:t>://</a:t>
            </a:r>
            <a:r>
              <a:rPr lang="es-ES" dirty="0" smtClean="0">
                <a:hlinkClick r:id="rId6"/>
              </a:rPr>
              <a:t>www.youtube.com/watch?v=pPcp1WJ0vKw</a:t>
            </a:r>
            <a:endParaRPr lang="es-ES" dirty="0"/>
          </a:p>
          <a:p>
            <a:r>
              <a:rPr lang="es-ES" dirty="0" smtClean="0"/>
              <a:t>(5 ejercicios para sacar la voz)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582242" y="4515857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Y por último realizaremos los siguientes ejercicios para sacar nuestra voz: </a:t>
            </a:r>
            <a:endParaRPr lang="es-E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157635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847014" y="1093739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10" y="139266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Rectángulo"/>
          <p:cNvSpPr/>
          <p:nvPr/>
        </p:nvSpPr>
        <p:spPr>
          <a:xfrm>
            <a:off x="701109" y="1652900"/>
            <a:ext cx="7975348" cy="43704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sz="2000" b="1" dirty="0" smtClean="0"/>
              <a:t>¿Qué ocurre cuándo el aire contenido en los pulmones atraviesa las cuerdas vocales?</a:t>
            </a:r>
            <a:endParaRPr lang="es-CL" b="1" dirty="0" smtClean="0"/>
          </a:p>
          <a:p>
            <a:pPr marL="342900" indent="-342900">
              <a:buAutoNum type="alphaLcParenR"/>
            </a:pPr>
            <a:r>
              <a:rPr lang="es-CL" sz="2000" b="1" dirty="0" smtClean="0"/>
              <a:t>Se produce un sonido involuntario.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Se cierran las cuerdas vocales.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Estas vibran y se produce el sonido que llamamos voz.</a:t>
            </a:r>
          </a:p>
          <a:p>
            <a:pPr marL="342900" indent="-342900">
              <a:buAutoNum type="alphaLcParenR"/>
            </a:pPr>
            <a:endParaRPr lang="es-CL" b="1" dirty="0"/>
          </a:p>
          <a:p>
            <a:r>
              <a:rPr lang="es-CL" sz="2000" b="1" dirty="0" smtClean="0"/>
              <a:t>2</a:t>
            </a:r>
            <a:r>
              <a:rPr lang="es-CL" sz="2000" b="1" dirty="0"/>
              <a:t>. </a:t>
            </a:r>
            <a:r>
              <a:rPr lang="es-CL" sz="2000" b="1" dirty="0" smtClean="0"/>
              <a:t>Para sacar la voz… ¿Cuál será el aspecto fundamental que nos ayudará    al momento de comenzar a cantar?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Saber de memoria la letra de la canción.</a:t>
            </a:r>
            <a:endParaRPr lang="es-CL" sz="2000" b="1" dirty="0"/>
          </a:p>
          <a:p>
            <a:pPr marL="342900" indent="-342900">
              <a:buAutoNum type="alphaLcParenR"/>
            </a:pPr>
            <a:r>
              <a:rPr lang="es-CL" sz="2000" b="1" dirty="0" smtClean="0"/>
              <a:t>Tener un buen manejo de la respiración.</a:t>
            </a:r>
            <a:endParaRPr lang="es-CL" sz="2000" b="1" dirty="0"/>
          </a:p>
          <a:p>
            <a:pPr marL="342900" indent="-342900">
              <a:buAutoNum type="alphaLcParenR"/>
            </a:pPr>
            <a:r>
              <a:rPr lang="es-CL" sz="2000" b="1" dirty="0" smtClean="0"/>
              <a:t>Emplear una adecuada modulación.</a:t>
            </a:r>
            <a:endParaRPr lang="es-CL" sz="2000" b="1" dirty="0"/>
          </a:p>
          <a:p>
            <a:endParaRPr lang="es-CL" sz="2000" dirty="0"/>
          </a:p>
          <a:p>
            <a:r>
              <a:rPr lang="es-CL" sz="2000" b="1" dirty="0"/>
              <a:t>3. </a:t>
            </a:r>
            <a:r>
              <a:rPr lang="es-CL" sz="2000" b="1" dirty="0" smtClean="0"/>
              <a:t>La clase de hoy, ¿En qué piensas que ayudará a cuidarte al momento de cantar?</a:t>
            </a:r>
            <a:r>
              <a:rPr lang="es-CL" sz="2000" b="1" dirty="0"/>
              <a:t> </a:t>
            </a:r>
            <a:r>
              <a:rPr lang="es-CL" sz="2000" b="1" dirty="0" smtClean="0"/>
              <a:t>Argumenta.</a:t>
            </a:r>
            <a:endParaRPr lang="es-CL" sz="2000" b="1" dirty="0"/>
          </a:p>
        </p:txBody>
      </p:sp>
      <p:sp>
        <p:nvSpPr>
          <p:cNvPr id="10" name="4 Rectángulo redondeado"/>
          <p:cNvSpPr/>
          <p:nvPr/>
        </p:nvSpPr>
        <p:spPr>
          <a:xfrm>
            <a:off x="5796136" y="5661248"/>
            <a:ext cx="3347864" cy="11433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Completar formulario y/o enviar </a:t>
            </a:r>
            <a:r>
              <a:rPr lang="es-CL" sz="1600" dirty="0"/>
              <a:t>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ines.carine@colegio-jeanpiaget.cl</a:t>
            </a:r>
            <a:endParaRPr lang="es-C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991" y="92271"/>
            <a:ext cx="1733725" cy="1001468"/>
          </a:xfrm>
          <a:prstGeom prst="rect">
            <a:avLst/>
          </a:prstGeom>
        </p:spPr>
      </p:pic>
      <p:pic>
        <p:nvPicPr>
          <p:cNvPr id="5122" name="Picture 2" descr="100+ mejores imágenes de Sorpresas Romanticas | sorpresa romántica, día de  san valentin, regalos para mi novi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42" y="3933056"/>
            <a:ext cx="1959390" cy="13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6621</TotalTime>
  <Words>422</Words>
  <Application>Microsoft Office PowerPoint</Application>
  <PresentationFormat>Presentación en pantalla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 MÚSICA SEMANA N° 29 6º A FECHA: 08 de Octubre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217</cp:revision>
  <dcterms:created xsi:type="dcterms:W3CDTF">2020-07-06T03:06:52Z</dcterms:created>
  <dcterms:modified xsi:type="dcterms:W3CDTF">2020-10-12T21:21:59Z</dcterms:modified>
</cp:coreProperties>
</file>