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8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7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3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2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23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8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6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9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3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7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8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48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85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9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9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8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29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0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15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8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29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3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60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90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05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26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53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0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3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92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4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4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12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12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6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52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1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9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28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99" y="625028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28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12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9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4Hgmfkg-UT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moeGfRZTyK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98385" y="1628800"/>
            <a:ext cx="58293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CLASES ONLINE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.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6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98385" y="656394"/>
            <a:ext cx="6021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" y="640203"/>
            <a:ext cx="1014125" cy="11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5739"/>
            <a:ext cx="698477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686"/>
            <a:ext cx="1335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5253112"/>
            <a:ext cx="3883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59" y="1787599"/>
            <a:ext cx="16160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3" y="332656"/>
            <a:ext cx="938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46649" y="260648"/>
            <a:ext cx="4929188" cy="936104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TICKET DE SALIDA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ASIGNATURA 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Religión</a:t>
            </a: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SEMANA 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93658" y="2420888"/>
            <a:ext cx="57786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CL" dirty="0" smtClean="0">
                <a:solidFill>
                  <a:prstClr val="black"/>
                </a:solidFill>
              </a:rPr>
              <a:t>¿Cuál es la responsabilidad de las personas en ser empática con </a:t>
            </a:r>
            <a:r>
              <a:rPr lang="es-CL" smtClean="0">
                <a:solidFill>
                  <a:prstClr val="black"/>
                </a:solidFill>
              </a:rPr>
              <a:t>los demás </a:t>
            </a:r>
            <a:r>
              <a:rPr lang="es-CL" dirty="0" smtClean="0">
                <a:solidFill>
                  <a:prstClr val="black"/>
                </a:solidFill>
              </a:rPr>
              <a:t>.? Fundamenta .</a:t>
            </a:r>
            <a:endParaRPr lang="es-CL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2)  </a:t>
            </a:r>
            <a:r>
              <a:rPr lang="es-CL" dirty="0" smtClean="0">
                <a:solidFill>
                  <a:prstClr val="black"/>
                </a:solidFill>
              </a:rPr>
              <a:t>¿  Por que crees que algunas personas </a:t>
            </a:r>
            <a:r>
              <a:rPr lang="es-CL" dirty="0">
                <a:solidFill>
                  <a:prstClr val="black"/>
                </a:solidFill>
              </a:rPr>
              <a:t> </a:t>
            </a:r>
            <a:r>
              <a:rPr lang="es-CL" dirty="0" smtClean="0">
                <a:solidFill>
                  <a:prstClr val="black"/>
                </a:solidFill>
              </a:rPr>
              <a:t>buscan solucionar los conflictos. ?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3) </a:t>
            </a:r>
            <a:r>
              <a:rPr lang="es-CL" dirty="0" smtClean="0">
                <a:solidFill>
                  <a:prstClr val="black"/>
                </a:solidFill>
              </a:rPr>
              <a:t>Consideras  que las relaciones positivas  ayudan a tener una mejor convivencia ? .¿  </a:t>
            </a:r>
            <a:r>
              <a:rPr lang="es-CL" dirty="0">
                <a:solidFill>
                  <a:prstClr val="black"/>
                </a:solidFill>
              </a:rPr>
              <a:t>P</a:t>
            </a:r>
            <a:r>
              <a:rPr lang="es-CL" dirty="0" smtClean="0">
                <a:solidFill>
                  <a:prstClr val="black"/>
                </a:solidFill>
              </a:rPr>
              <a:t>or qué?.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8878"/>
              </p:ext>
            </p:extLst>
          </p:nvPr>
        </p:nvGraphicFramePr>
        <p:xfrm>
          <a:off x="683568" y="833404"/>
          <a:ext cx="7704856" cy="5299077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5616624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Religión 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12  al 16 de octubre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Sara Pérez M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Manifestar actitudes de solidaridad y respeto, que favorezcan la convivencia, como: actuar en forma empática (poniéndose en el lugar del otro); utilizar un buen trato (por ejemplo, saludar, despedirse, pedir por favor); evitar y rechazar toda forma de violencia y discriminación, ya sea por etnia, género, religión, nacionalidad, etc.; respetar el derecho de todos a expresar opiniones y ser diferente; prestar ayuda especialmente a quien lo necesite; respetar el ambiente de aprendizaje.</a:t>
                      </a: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Explican el concepto de empatía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Ofrecen ayuda a sus compañeros y a quien lo necesite</a:t>
                      </a: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La habilidad emocional, empatía.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empatía,  solidaridad  y ayuda a sus compañeros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8" y="39315"/>
            <a:ext cx="405045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" y="365878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14913" y="466576"/>
            <a:ext cx="8229600" cy="1143000"/>
          </a:xfrm>
        </p:spPr>
        <p:txBody>
          <a:bodyPr/>
          <a:lstStyle/>
          <a:p>
            <a:r>
              <a:rPr lang="es-CL" dirty="0" smtClean="0"/>
              <a:t>Normas de la clase virtual </a:t>
            </a:r>
            <a:endParaRPr lang="es-CL" dirty="0"/>
          </a:p>
        </p:txBody>
      </p:sp>
      <p:pic>
        <p:nvPicPr>
          <p:cNvPr id="14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1" t="23101" r="11792" b="66461"/>
          <a:stretch/>
        </p:blipFill>
        <p:spPr>
          <a:xfrm>
            <a:off x="323643" y="2657476"/>
            <a:ext cx="8620870" cy="2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670" y="-310852"/>
            <a:ext cx="61722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2" y="350768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848399" y="969289"/>
            <a:ext cx="407199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5" y="1877777"/>
            <a:ext cx="1872283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889965" y="2529233"/>
            <a:ext cx="4995174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49" y="3387572"/>
            <a:ext cx="1476016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789802" y="4223373"/>
            <a:ext cx="5095337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670" y="-310852"/>
            <a:ext cx="6172200" cy="1143000"/>
          </a:xfrm>
        </p:spPr>
        <p:txBody>
          <a:bodyPr/>
          <a:lstStyle/>
          <a:p>
            <a:r>
              <a:rPr lang="es-CL" dirty="0"/>
              <a:t>M</a:t>
            </a:r>
            <a:r>
              <a:rPr lang="es-CL" dirty="0" smtClean="0"/>
              <a:t>otivación:</a:t>
            </a:r>
            <a:endParaRPr lang="es-C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79712" y="136992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www.youtube.com/watch?v=4Hgmfkg-UTk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4432" r="39650" b="23295"/>
          <a:stretch/>
        </p:blipFill>
        <p:spPr bwMode="auto">
          <a:xfrm>
            <a:off x="1879948" y="2016251"/>
            <a:ext cx="5096071" cy="28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807" y="456341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Explican el concepto de </a:t>
            </a:r>
            <a:r>
              <a:rPr lang="es-CL" dirty="0" smtClean="0"/>
              <a:t>empatía-preguntas guiadas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4747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50762" y="2476987"/>
            <a:ext cx="5409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¿ Se puede trabajar la empatía.?</a:t>
            </a:r>
          </a:p>
          <a:p>
            <a:endParaRPr lang="es-CL" dirty="0" smtClean="0"/>
          </a:p>
          <a:p>
            <a:r>
              <a:rPr lang="es-CL" smtClean="0"/>
              <a:t>¿ </a:t>
            </a:r>
            <a:r>
              <a:rPr lang="es-CL" dirty="0" smtClean="0"/>
              <a:t>Una baja empatía perjudica nuestras relaciones.?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¿Cómo se si soy empático.?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54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807" y="456341"/>
            <a:ext cx="6172200" cy="1143000"/>
          </a:xfrm>
        </p:spPr>
        <p:txBody>
          <a:bodyPr>
            <a:normAutofit/>
          </a:bodyPr>
          <a:lstStyle/>
          <a:p>
            <a:r>
              <a:rPr lang="es-CL" dirty="0" smtClean="0"/>
              <a:t>Empatía</a:t>
            </a:r>
            <a:endParaRPr lang="es-C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28732" y="1844824"/>
            <a:ext cx="6495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La empatía es la intención de comprender los sentimientos y emociones, intentando experimentar de forma objetiva y racional lo que siente otro individuo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 smtClean="0"/>
              <a:t> </a:t>
            </a:r>
            <a:r>
              <a:rPr lang="es-CL" sz="2400" dirty="0"/>
              <a:t>La palabra empatía es de origen griego “</a:t>
            </a:r>
            <a:r>
              <a:rPr lang="es-CL" sz="2400" dirty="0" err="1"/>
              <a:t>empátheia</a:t>
            </a:r>
            <a:r>
              <a:rPr lang="es-CL" sz="2400" dirty="0"/>
              <a:t>” que significa “emocionado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115771" cy="162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50762" y="155834"/>
            <a:ext cx="7489311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solidaridad  y ayuda a sus compañeros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50762" y="5445224"/>
            <a:ext cx="670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www.youtube.com/watch?v=moeGfRZTyKY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23674" r="39650" b="29365"/>
          <a:stretch/>
        </p:blipFill>
        <p:spPr bwMode="auto">
          <a:xfrm>
            <a:off x="1403648" y="1484784"/>
            <a:ext cx="6850743" cy="34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7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del video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14747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55807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0762" y="2230760"/>
            <a:ext cx="5769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 Cual era el conflicto que tenían el Oso y el Venado .?.</a:t>
            </a:r>
          </a:p>
          <a:p>
            <a:endParaRPr lang="es-CL" dirty="0"/>
          </a:p>
          <a:p>
            <a:r>
              <a:rPr lang="es-CL" dirty="0" smtClean="0"/>
              <a:t> ¿ Por que es necesario el dialogo .?</a:t>
            </a:r>
          </a:p>
          <a:p>
            <a:endParaRPr lang="es-CL" dirty="0"/>
          </a:p>
          <a:p>
            <a:r>
              <a:rPr lang="es-CL" dirty="0" smtClean="0"/>
              <a:t> ¿ Crees tu que a veces  es importante ceder para llegar a una solución que beneficie a ambos .?</a:t>
            </a:r>
          </a:p>
          <a:p>
            <a:endParaRPr lang="es-CL" dirty="0"/>
          </a:p>
          <a:p>
            <a:r>
              <a:rPr lang="es-CL" dirty="0" smtClean="0"/>
              <a:t> ¿ Si te encontraras en una situación similar que </a:t>
            </a:r>
            <a:r>
              <a:rPr lang="es-CL" smtClean="0"/>
              <a:t>harías tú?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 ¿  Cual fue el ejemplo que les dieron el Conejo y el Mapache  a los protagonistas de esta historia.?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97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481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Forma de onda</vt:lpstr>
      <vt:lpstr>1_Tema de Office</vt:lpstr>
      <vt:lpstr>2_Tema de Office</vt:lpstr>
      <vt:lpstr>3_Tema de Office</vt:lpstr>
      <vt:lpstr>PLANIFICACIÓN  CLASES ONLINE SEMANA N° 29 CLASE VIRTUAL . </vt:lpstr>
      <vt:lpstr>Presentación de PowerPoint</vt:lpstr>
      <vt:lpstr>Normas de la clase virtual </vt:lpstr>
      <vt:lpstr>Importante:</vt:lpstr>
      <vt:lpstr>Motivación:</vt:lpstr>
      <vt:lpstr>Explican el concepto de empatía-preguntas guiadas </vt:lpstr>
      <vt:lpstr>Empatía</vt:lpstr>
      <vt:lpstr>solidaridad  y ayuda a sus compañeros</vt:lpstr>
      <vt:lpstr>Preguntas del video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ONLINE SEMANA N° 23 CLASE VIRTUAL .</dc:title>
  <dc:creator>HP</dc:creator>
  <cp:lastModifiedBy>HP</cp:lastModifiedBy>
  <cp:revision>20</cp:revision>
  <dcterms:created xsi:type="dcterms:W3CDTF">2020-08-27T21:24:39Z</dcterms:created>
  <dcterms:modified xsi:type="dcterms:W3CDTF">2020-10-11T21:25:20Z</dcterms:modified>
</cp:coreProperties>
</file>