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11" r:id="rId6"/>
    <p:sldId id="265" r:id="rId7"/>
    <p:sldId id="312" r:id="rId8"/>
    <p:sldId id="308" r:id="rId9"/>
    <p:sldId id="313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6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9188" y="1161058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30</a:t>
            </a:r>
            <a:br>
              <a:rPr lang="es-CL" sz="2800" dirty="0"/>
            </a:br>
            <a:r>
              <a:rPr lang="es-CL" sz="2800" dirty="0"/>
              <a:t>FECHA : 21- 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dirty="0"/>
              <a:t> ¿Qué características debe tener el arte callejero? Explica </a:t>
            </a:r>
          </a:p>
          <a:p>
            <a:endParaRPr lang="es-CL" dirty="0"/>
          </a:p>
          <a:p>
            <a:pPr marL="342900" indent="-342900">
              <a:buAutoNum type="arabicParenR" startAt="2"/>
            </a:pPr>
            <a:r>
              <a:rPr lang="es-CL" dirty="0"/>
              <a:t>¿Qué crees tú que quiere expresar la siguiente obra? </a:t>
            </a:r>
          </a:p>
          <a:p>
            <a:pPr marL="342900" indent="-342900">
              <a:buAutoNum type="arabicParenR" startAt="2"/>
            </a:pPr>
            <a:endParaRPr lang="es-CL" dirty="0"/>
          </a:p>
          <a:p>
            <a:pPr marL="342900" indent="-342900">
              <a:buAutoNum type="arabicParenR" startAt="2"/>
            </a:pPr>
            <a:endParaRPr lang="es-CL" dirty="0"/>
          </a:p>
          <a:p>
            <a:pPr marL="342900" indent="-342900">
              <a:buAutoNum type="arabicParenR" startAt="2"/>
            </a:pPr>
            <a:endParaRPr lang="es-CL" dirty="0"/>
          </a:p>
          <a:p>
            <a:endParaRPr lang="es-CL" dirty="0"/>
          </a:p>
          <a:p>
            <a:r>
              <a:rPr lang="es-CL" dirty="0"/>
              <a:t>3)      ¿Qué materiales o terminaciones crees que son importantes para realizar un arte callejero? Explica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563888" y="5157192"/>
            <a:ext cx="532859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667657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os gratis : la carretera, calle, pared, amor, color, pintada, arte  callejero, art, rompecabezas, área urbana 3969x2977 - - 197717 - Imagenes  gratis - PxHere">
            <a:extLst>
              <a:ext uri="{FF2B5EF4-FFF2-40B4-BE49-F238E27FC236}">
                <a16:creationId xmlns:a16="http://schemas.microsoft.com/office/drawing/2014/main" id="{0D21EF45-932F-4F75-BACE-E9AFC1E4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91" y="2852936"/>
            <a:ext cx="1944929" cy="14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46193"/>
              </p:ext>
            </p:extLst>
          </p:nvPr>
        </p:nvGraphicFramePr>
        <p:xfrm>
          <a:off x="467544" y="260648"/>
          <a:ext cx="8136904" cy="627513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6°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Ines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y diseños a partir de sus propias ideas y de la observación del: entorno cultural: el hombre contemporáneo y la ciudad; entorno artístico: el arte contemporáneo; el arte en el espacio público (murales y esculturas).</a:t>
                      </a: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(OA1)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medioambientales, estéticos y de seguridad, dialogando sobre sus resultados y aplicando correcciones según corresponda.</a:t>
                      </a:r>
                      <a:r>
                        <a:rPr lang="es-C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400" u="sng" dirty="0"/>
                        <a:t>ARTES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/>
                        <a:t>Registran obras de arte y objetos presentes en espacios públicos o patrimoniales por medio de bocetos y fotografías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/>
                        <a:t> Desarrollan ideas para la creación de trabajos y proyectos de arte de pinturas, mosaicos y esculturas por medio de bocetos, y las explican.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u="sng" dirty="0"/>
                        <a:t>TECNOLOGÍA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pruebas, usando criterios técnicos como adecuación de materiales, terminaciones, estructura, entre otros.</a:t>
                      </a:r>
                      <a:endParaRPr lang="es-CL" sz="1400" u="sng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Crear, basándose en intereses personales y desafíos y en la observación de pinturas contemporáneas. › Manejar materiales, herramienta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</a:t>
                      </a:r>
                      <a:r>
                        <a:rPr lang="es-CL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cmosaico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sobre murales de arte callejero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2204864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es el arte callejero? </a:t>
            </a:r>
          </a:p>
          <a:p>
            <a:endParaRPr lang="es-C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¿En qué lugares puedo encontrar el arte callejero?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1D650-3D50-4F23-916F-A4580FCB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ARTE CALLEJERO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7E53E-9F43-4793-87FE-AB73D0BE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 término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 urbano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o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 callejero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hace referencia a todo el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de la calle, frecuentemente ilegal. El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 urbano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engloba tanto al grafiti como a otras diversas formas de expresión artística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callejera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... Aunque también en pegatinas y pósteres, es donde podemos ver la evolución de este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arte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de la calle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784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/>
              <a:t>ARTE CONTEMPORÁNEO CALLEJERO</a:t>
            </a:r>
          </a:p>
        </p:txBody>
      </p:sp>
      <p:pic>
        <p:nvPicPr>
          <p:cNvPr id="9219" name="Picture 2" descr="Dasic Fernández, el muralista chileno que lleva el arte urbano a ...">
            <a:extLst>
              <a:ext uri="{FF2B5EF4-FFF2-40B4-BE49-F238E27FC236}">
                <a16:creationId xmlns:a16="http://schemas.microsoft.com/office/drawing/2014/main" id="{8DD682E2-C90F-4E4E-B901-DE0BDD7B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0200"/>
            <a:ext cx="33512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Mamtástico, el muralista que está llenando de color las calles de ...">
            <a:extLst>
              <a:ext uri="{FF2B5EF4-FFF2-40B4-BE49-F238E27FC236}">
                <a16:creationId xmlns:a16="http://schemas.microsoft.com/office/drawing/2014/main" id="{D67F93AD-8125-4609-812D-FC7ADEC9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27257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URAL RECUERDA A NIÑAS QUE MURIERON ATROPELLADAS POR EL TREN EN ...">
            <a:extLst>
              <a:ext uri="{FF2B5EF4-FFF2-40B4-BE49-F238E27FC236}">
                <a16:creationId xmlns:a16="http://schemas.microsoft.com/office/drawing/2014/main" id="{C524EA1A-4A85-48A7-8056-A940821E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45608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StreetArtNews ES: Nuevo mural de MAMTASTICO en Graneros, Chile">
            <a:extLst>
              <a:ext uri="{FF2B5EF4-FFF2-40B4-BE49-F238E27FC236}">
                <a16:creationId xmlns:a16="http://schemas.microsoft.com/office/drawing/2014/main" id="{D56E2DE3-328E-4B47-A6ED-726701D4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89400"/>
            <a:ext cx="37560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4A086-1D83-420C-A250-8FC127A2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GRAFITIS</a:t>
            </a:r>
          </a:p>
        </p:txBody>
      </p:sp>
      <p:pic>
        <p:nvPicPr>
          <p:cNvPr id="1026" name="Picture 2" descr="Resultado de imagen para graffitis en lapiz | Graffiti lettering, Graffiti  drawing, Easy love drawings">
            <a:extLst>
              <a:ext uri="{FF2B5EF4-FFF2-40B4-BE49-F238E27FC236}">
                <a16:creationId xmlns:a16="http://schemas.microsoft.com/office/drawing/2014/main" id="{F5AFC4CD-D7E7-45FE-898A-CC16083F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1417638"/>
            <a:ext cx="3605482" cy="20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dibujar graffiti fácil for Android - APK Download">
            <a:extLst>
              <a:ext uri="{FF2B5EF4-FFF2-40B4-BE49-F238E27FC236}">
                <a16:creationId xmlns:a16="http://schemas.microsoft.com/office/drawing/2014/main" id="{509D4F08-E3D8-4F3D-B8D7-EFDEB676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17" y="1417638"/>
            <a:ext cx="4381196" cy="32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o dibujar amor en letras graffitis facil - YouTube">
            <a:extLst>
              <a:ext uri="{FF2B5EF4-FFF2-40B4-BE49-F238E27FC236}">
                <a16:creationId xmlns:a16="http://schemas.microsoft.com/office/drawing/2014/main" id="{B4D4FAE5-9605-48C7-8CA7-7CA3F15C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2110"/>
            <a:ext cx="3719677" cy="27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▷ 17 Imágenes de Graffitis Dibujados a Lápiz y Fáciles">
            <a:extLst>
              <a:ext uri="{FF2B5EF4-FFF2-40B4-BE49-F238E27FC236}">
                <a16:creationId xmlns:a16="http://schemas.microsoft.com/office/drawing/2014/main" id="{36BDF316-F417-46C6-A72A-E4E32042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99" y="4145990"/>
            <a:ext cx="4632176" cy="22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0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/>
              <a:t>AHORA QUE YA RECORDAMOS ALGUNAS CARACTERISTICAS DEL ARTE CALLEJERO, ES MOMENTO DE COMENZAR A CREAR PARA ESO DEBES TENER EN CUENTA LO SIGUIENTE. </a:t>
            </a:r>
          </a:p>
          <a:p>
            <a:r>
              <a:rPr lang="es-CL" sz="2400" dirty="0"/>
              <a:t> Debes comenzar a cortar diversos trozos de papel lustre y comenzar a pegarlos en tú hoja de color negro dejando un especio entre cada papel para resaltar el color negro. </a:t>
            </a:r>
          </a:p>
          <a:p>
            <a:r>
              <a:rPr lang="es-CL" sz="2400" dirty="0"/>
              <a:t>Otra opción es plasmar la palabra que realizaste la semana pasada utilizando la misma técnica de mosaico. 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1026" name="Picture 2" descr="MONTREAL CANADÁ 20 De Agosto 2014: El Arte Urbano Y El Graffiti. Este  Mosaico De Arco Iris Está Pintada En Una Pared De Ladrillo En El Barrio Gay  De Montreal Y Significa">
            <a:extLst>
              <a:ext uri="{FF2B5EF4-FFF2-40B4-BE49-F238E27FC236}">
                <a16:creationId xmlns:a16="http://schemas.microsoft.com/office/drawing/2014/main" id="{85143E83-BAC5-4618-9BB2-86A7D5DB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684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fiti mosaico patrón sin costura con efecto grunge.">
            <a:extLst>
              <a:ext uri="{FF2B5EF4-FFF2-40B4-BE49-F238E27FC236}">
                <a16:creationId xmlns:a16="http://schemas.microsoft.com/office/drawing/2014/main" id="{C7F262E5-9E8E-473F-B6A0-27AF10CC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2857501" cy="29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fiti mosaico patrón sin costura con efecto grunge.">
            <a:extLst>
              <a:ext uri="{FF2B5EF4-FFF2-40B4-BE49-F238E27FC236}">
                <a16:creationId xmlns:a16="http://schemas.microsoft.com/office/drawing/2014/main" id="{5613FF1A-706D-4907-BDAB-330DD29E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196752"/>
            <a:ext cx="1714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ágenes de Graffitis | Vectores, fotos de stock y PSD gratuitos">
            <a:extLst>
              <a:ext uri="{FF2B5EF4-FFF2-40B4-BE49-F238E27FC236}">
                <a16:creationId xmlns:a16="http://schemas.microsoft.com/office/drawing/2014/main" id="{E8E2D333-D1A0-4333-8F99-3948C79C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6" y="3976241"/>
            <a:ext cx="2765301" cy="2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552</Words>
  <Application>Microsoft Office PowerPoint</Application>
  <PresentationFormat>Presentación en pantalla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Times New Roman</vt:lpstr>
      <vt:lpstr>Wingdings</vt:lpstr>
      <vt:lpstr>Tema de Office</vt:lpstr>
      <vt:lpstr>PLANIFICACIÓN  CLASES VIRTUALES SEMANA N° 30 FECHA : 21- Octubre-2020</vt:lpstr>
      <vt:lpstr>Presentación de PowerPoint</vt:lpstr>
      <vt:lpstr>Reglas para una buena clase </vt:lpstr>
      <vt:lpstr>Inicio Activación Conocimientos Previos</vt:lpstr>
      <vt:lpstr>ARTE CALLEJERO</vt:lpstr>
      <vt:lpstr>ARTE CONTEMPORÁNEO CALLEJERO</vt:lpstr>
      <vt:lpstr>GRAFITIS</vt:lpstr>
      <vt:lpstr>ACTIVIDAD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95</cp:revision>
  <dcterms:created xsi:type="dcterms:W3CDTF">2020-07-06T03:06:52Z</dcterms:created>
  <dcterms:modified xsi:type="dcterms:W3CDTF">2020-10-15T13:43:16Z</dcterms:modified>
</cp:coreProperties>
</file>