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98" r:id="rId3"/>
    <p:sldId id="327" r:id="rId4"/>
    <p:sldId id="295" r:id="rId5"/>
    <p:sldId id="317" r:id="rId6"/>
    <p:sldId id="318" r:id="rId7"/>
    <p:sldId id="304" r:id="rId8"/>
    <p:sldId id="337" r:id="rId9"/>
    <p:sldId id="329" r:id="rId10"/>
    <p:sldId id="335" r:id="rId11"/>
    <p:sldId id="334" r:id="rId12"/>
    <p:sldId id="336" r:id="rId13"/>
    <p:sldId id="297" r:id="rId1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6477" autoAdjust="0"/>
  </p:normalViewPr>
  <p:slideViewPr>
    <p:cSldViewPr>
      <p:cViewPr varScale="1">
        <p:scale>
          <a:sx n="74" d="100"/>
          <a:sy n="74" d="100"/>
        </p:scale>
        <p:origin x="129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37C-D402-466D-8D59-2D0DD8A6FDC3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036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80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328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220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454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161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769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848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4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091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423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57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077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3.gif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microsoft.com/office/2007/relationships/hdphoto" Target="../media/hdphoto1.wdp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124744"/>
            <a:ext cx="7772400" cy="2284164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br>
              <a:rPr lang="es-CL" sz="2800" b="1" dirty="0" smtClean="0"/>
            </a:br>
            <a:r>
              <a:rPr lang="es-CL" sz="2800" b="1" dirty="0" smtClean="0"/>
              <a:t>CIENCIAS NATURALES 6° AÑO BÁSICO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30 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23-10-2020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28"/>
            <a:ext cx="5691256" cy="6769233"/>
          </a:xfrm>
          <a:prstGeom prst="rect">
            <a:avLst/>
          </a:prstGeom>
        </p:spPr>
      </p:pic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05434"/>
            <a:ext cx="1063463" cy="128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6516216" y="314312"/>
            <a:ext cx="93610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prstClr val="white"/>
                </a:solidFill>
              </a:rPr>
              <a:t>2</a:t>
            </a:r>
            <a:r>
              <a:rPr lang="es-ES" sz="2400" dirty="0">
                <a:solidFill>
                  <a:prstClr val="white"/>
                </a:solidFill>
              </a:rPr>
              <a:t>6</a:t>
            </a:r>
            <a:endParaRPr lang="es-CL" sz="2400" dirty="0">
              <a:solidFill>
                <a:prstClr val="white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6516216" y="1876530"/>
            <a:ext cx="1980220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black"/>
                </a:solidFill>
              </a:rPr>
              <a:t>Lee en voz alta</a:t>
            </a:r>
            <a:endParaRPr lang="es-C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87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1403648" y="260648"/>
            <a:ext cx="640871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Actividad: Desarrolla un diagrama o mapa conceptual de los sistemas reproductores masculino y femenino, con sus semejanzas y diferencias</a:t>
            </a:r>
            <a:endParaRPr lang="es-CL" dirty="0"/>
          </a:p>
        </p:txBody>
      </p:sp>
      <p:sp>
        <p:nvSpPr>
          <p:cNvPr id="5" name="Elipse 4"/>
          <p:cNvSpPr/>
          <p:nvPr/>
        </p:nvSpPr>
        <p:spPr>
          <a:xfrm>
            <a:off x="611560" y="1412776"/>
            <a:ext cx="194421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Sistema Reproductor Femenino</a:t>
            </a:r>
            <a:endParaRPr lang="es-CL" dirty="0"/>
          </a:p>
        </p:txBody>
      </p:sp>
      <p:sp>
        <p:nvSpPr>
          <p:cNvPr id="6" name="Elipse 5"/>
          <p:cNvSpPr/>
          <p:nvPr/>
        </p:nvSpPr>
        <p:spPr>
          <a:xfrm>
            <a:off x="5436096" y="1408876"/>
            <a:ext cx="194421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Sistema Reproductor Masculino</a:t>
            </a:r>
            <a:endParaRPr lang="es-CL" dirty="0"/>
          </a:p>
        </p:txBody>
      </p:sp>
      <p:sp>
        <p:nvSpPr>
          <p:cNvPr id="7" name="Elipse 6"/>
          <p:cNvSpPr/>
          <p:nvPr/>
        </p:nvSpPr>
        <p:spPr>
          <a:xfrm>
            <a:off x="2555776" y="2420888"/>
            <a:ext cx="3096344" cy="17759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CL" dirty="0" smtClean="0"/>
              <a:t>Semejanzas: </a:t>
            </a:r>
            <a:endParaRPr lang="es-CL" dirty="0"/>
          </a:p>
        </p:txBody>
      </p:sp>
      <p:sp>
        <p:nvSpPr>
          <p:cNvPr id="8" name="Elipse 7"/>
          <p:cNvSpPr/>
          <p:nvPr/>
        </p:nvSpPr>
        <p:spPr>
          <a:xfrm>
            <a:off x="107504" y="4484914"/>
            <a:ext cx="2952328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CL" dirty="0" smtClean="0"/>
              <a:t>Diferencias:</a:t>
            </a:r>
            <a:endParaRPr lang="es-CL" dirty="0"/>
          </a:p>
        </p:txBody>
      </p:sp>
      <p:sp>
        <p:nvSpPr>
          <p:cNvPr id="9" name="Elipse 8"/>
          <p:cNvSpPr/>
          <p:nvPr/>
        </p:nvSpPr>
        <p:spPr>
          <a:xfrm>
            <a:off x="5429484" y="4448910"/>
            <a:ext cx="2808312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CL" dirty="0" smtClean="0"/>
              <a:t>Diferencias: </a:t>
            </a:r>
            <a:endParaRPr lang="es-CL" dirty="0"/>
          </a:p>
        </p:txBody>
      </p:sp>
      <p:cxnSp>
        <p:nvCxnSpPr>
          <p:cNvPr id="11" name="Conector recto de flecha 10"/>
          <p:cNvCxnSpPr/>
          <p:nvPr/>
        </p:nvCxnSpPr>
        <p:spPr>
          <a:xfrm flipH="1">
            <a:off x="5436096" y="2229070"/>
            <a:ext cx="792088" cy="607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1979712" y="2229070"/>
            <a:ext cx="792088" cy="5518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>
            <a:off x="1403648" y="2229070"/>
            <a:ext cx="0" cy="2183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6732240" y="2200964"/>
            <a:ext cx="72008" cy="2211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379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343397" y="118486"/>
            <a:ext cx="4608512" cy="16240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ASIGNATURA</a:t>
            </a:r>
            <a:r>
              <a:rPr lang="es-CL" sz="2000" b="1" dirty="0" smtClean="0"/>
              <a:t>: CIENCIAS NATURALES 6</a:t>
            </a:r>
            <a:r>
              <a:rPr lang="es-CL" sz="2000" b="1" dirty="0" smtClean="0"/>
              <a:t>°</a:t>
            </a:r>
          </a:p>
          <a:p>
            <a:pPr algn="ctr"/>
            <a:r>
              <a:rPr lang="es-CL" sz="2000" b="1" smtClean="0"/>
              <a:t>OA4 Priorizado Nivel 1: IE2 </a:t>
            </a:r>
            <a:r>
              <a:rPr lang="es-CL" sz="2000" b="1" dirty="0"/>
              <a:t>e </a:t>
            </a:r>
            <a:r>
              <a:rPr lang="es-CL" sz="2000" b="1" dirty="0" smtClean="0"/>
              <a:t>IE3</a:t>
            </a:r>
            <a:endParaRPr lang="es-CL" sz="2000" b="1" dirty="0" smtClean="0"/>
          </a:p>
          <a:p>
            <a:pPr algn="ctr"/>
            <a:r>
              <a:rPr lang="es-CL" sz="2000" b="1" dirty="0" smtClean="0"/>
              <a:t>SEMANA 30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382634" y="1817885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sp>
        <p:nvSpPr>
          <p:cNvPr id="8" name="4 Rectángulo redondeado"/>
          <p:cNvSpPr/>
          <p:nvPr/>
        </p:nvSpPr>
        <p:spPr>
          <a:xfrm>
            <a:off x="3554569" y="5846538"/>
            <a:ext cx="5274989" cy="9618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las respuestas al: </a:t>
            </a:r>
          </a:p>
          <a:p>
            <a:pPr algn="ctr"/>
            <a:r>
              <a:rPr lang="es-CL" dirty="0"/>
              <a:t>C</a:t>
            </a:r>
            <a:r>
              <a:rPr lang="es-CL" dirty="0" smtClean="0"/>
              <a:t>orreo: </a:t>
            </a:r>
            <a:r>
              <a:rPr lang="es-CL" b="1" dirty="0" smtClean="0"/>
              <a:t>adelina.elgueta@colegio-jeanpiaget.cl</a:t>
            </a:r>
          </a:p>
          <a:p>
            <a:pPr algn="ctr"/>
            <a:r>
              <a:rPr lang="es-CL" dirty="0" smtClean="0"/>
              <a:t>Celular</a:t>
            </a:r>
            <a:r>
              <a:rPr lang="es-CL" dirty="0"/>
              <a:t>:  </a:t>
            </a:r>
            <a:r>
              <a:rPr lang="es-CL" b="1" dirty="0"/>
              <a:t>+56933639868</a:t>
            </a:r>
            <a:endParaRPr lang="es-CL" b="1" dirty="0" smtClean="0"/>
          </a:p>
        </p:txBody>
      </p:sp>
      <p:pic>
        <p:nvPicPr>
          <p:cNvPr id="10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623" y="494381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171" y="3537847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83463" y="4408164"/>
            <a:ext cx="832768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51520" y="2636912"/>
            <a:ext cx="8892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De acuerdo a lo trabajado en clases, responde:</a:t>
            </a:r>
          </a:p>
          <a:p>
            <a:endParaRPr lang="es-CL" dirty="0"/>
          </a:p>
          <a:p>
            <a:pPr marL="342900" indent="-342900">
              <a:buAutoNum type="arabicPeriod"/>
            </a:pPr>
            <a:r>
              <a:rPr lang="es-CL" dirty="0" smtClean="0"/>
              <a:t>Nombra </a:t>
            </a:r>
            <a:r>
              <a:rPr lang="es-CL" dirty="0" smtClean="0"/>
              <a:t>al menos una diferencia entre el sistema reproductor masculino y femenino</a:t>
            </a:r>
          </a:p>
          <a:p>
            <a:pPr marL="342900" indent="-342900">
              <a:buAutoNum type="arabicPeriod"/>
            </a:pPr>
            <a:endParaRPr lang="es-CL" dirty="0"/>
          </a:p>
          <a:p>
            <a:pPr marL="342900" indent="-342900">
              <a:buAutoNum type="arabicPeriod"/>
            </a:pPr>
            <a:r>
              <a:rPr lang="es-CL" dirty="0" smtClean="0"/>
              <a:t>Explica la función de la próstata y la vesícula seminal</a:t>
            </a:r>
          </a:p>
          <a:p>
            <a:pPr marL="342900" indent="-342900">
              <a:buAutoNum type="arabicPeriod"/>
            </a:pPr>
            <a:endParaRPr lang="es-CL" dirty="0"/>
          </a:p>
          <a:p>
            <a:pPr marL="342900" indent="-342900">
              <a:buAutoNum type="arabicPeriod"/>
            </a:pPr>
            <a:r>
              <a:rPr lang="es-CL" dirty="0" smtClean="0"/>
              <a:t>Explica la función del ovario y el oviducto.</a:t>
            </a:r>
          </a:p>
          <a:p>
            <a:pPr marL="342900" indent="-342900">
              <a:buAutoNum type="arabicPeriod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570341"/>
              </p:ext>
            </p:extLst>
          </p:nvPr>
        </p:nvGraphicFramePr>
        <p:xfrm>
          <a:off x="374243" y="1412776"/>
          <a:ext cx="8136904" cy="4837972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3880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Ciencias Naturales / 6° Año Básico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8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Adelina Elgueta</a:t>
                      </a:r>
                      <a:r>
                        <a:rPr lang="es-CL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Cornejo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2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OA4: Identificar y describir las funciones de las principales estructuras del sistema reproductor humano femenino y masculino.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4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IE2:</a:t>
                      </a:r>
                      <a:r>
                        <a:rPr lang="es-E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Describen las funciones básicas del sistema reproductor femenino y masculino y sus principales estructuras.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IE3: Representan, a partir de esquemas y diagramas, el sistema reproductor femenino y masculino.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6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Funciones</a:t>
                      </a:r>
                      <a:r>
                        <a:rPr lang="es-ES_tradnl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</a:t>
                      </a:r>
                      <a:r>
                        <a:rPr lang="es-ES_tradn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istema</a:t>
                      </a:r>
                      <a:r>
                        <a:rPr lang="es-ES_tradnl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reproductor femenino y masculino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Habilidades: Describir</a:t>
                      </a:r>
                      <a:r>
                        <a:rPr lang="es-ES_tradnl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Representar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08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Describir</a:t>
                      </a:r>
                      <a:r>
                        <a:rPr lang="es-E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las funciones básicas del sistema reproductor femenino y masculino y sus principales estructuras, lo representan mediante esquemas y diagramas.</a:t>
                      </a:r>
                      <a:endParaRPr lang="es-ES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04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evaluará a través de ticket de salida: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IE2: Describen las funciones básicas del sistema reproductor femenino y masculino y sus principales estructuras.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IE3: Representan, a partir de esquemas y diagramas, el sistema reproductor femenino y masculino.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275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65983"/>
            <a:ext cx="8229600" cy="922114"/>
          </a:xfrm>
        </p:spPr>
        <p:txBody>
          <a:bodyPr/>
          <a:lstStyle/>
          <a:p>
            <a:r>
              <a:rPr lang="es-CL" dirty="0" smtClean="0">
                <a:latin typeface="Brush Script MT" panose="03060802040406070304" pitchFamily="66" charset="0"/>
              </a:rPr>
              <a:t>Reglas clases virtuales</a:t>
            </a:r>
            <a:endParaRPr lang="es-CL" dirty="0">
              <a:latin typeface="Brush Script MT" panose="03060802040406070304" pitchFamily="66" charset="0"/>
            </a:endParaRPr>
          </a:p>
        </p:txBody>
      </p:sp>
      <p:sp>
        <p:nvSpPr>
          <p:cNvPr id="6" name="Marcador de contenido 2"/>
          <p:cNvSpPr txBox="1">
            <a:spLocks noGrp="1"/>
          </p:cNvSpPr>
          <p:nvPr>
            <p:ph idx="1"/>
          </p:nvPr>
        </p:nvSpPr>
        <p:spPr>
          <a:xfrm>
            <a:off x="251520" y="1052736"/>
            <a:ext cx="8640960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Cuando inicies sesión debes mantener la cámara encendida.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Debes mantener el micrófono apagado y sólo activarlo cuando respondas a la lista, te hagan alguna pregunta o tengas alguna duda.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Preséntate con vestimenta adecuada para la clase.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El chat es sólo para escribir alguna pregunta o duda que tengas.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No consumas alimentos mientras estés en clases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El apoderado o adulto puede estar a su lado. Pero no debe interrumpir las clases. </a:t>
            </a:r>
            <a:endParaRPr kumimoji="0" lang="es-MX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anose="0204060206030A02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Ciencias Naturales </a:t>
            </a:r>
            <a:endParaRPr lang="es-CL" b="1" dirty="0">
              <a:solidFill>
                <a:prstClr val="black"/>
              </a:solidFill>
            </a:endParaRP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72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695878" y="404664"/>
            <a:ext cx="7344816" cy="7920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>
                <a:solidFill>
                  <a:srgbClr val="4F81BD">
                    <a:lumMod val="50000"/>
                  </a:srgbClr>
                </a:solidFill>
              </a:rPr>
              <a:t>Objetivo de la clase: </a:t>
            </a:r>
          </a:p>
        </p:txBody>
      </p:sp>
      <p:sp>
        <p:nvSpPr>
          <p:cNvPr id="5" name="Elipse 4"/>
          <p:cNvSpPr/>
          <p:nvPr/>
        </p:nvSpPr>
        <p:spPr>
          <a:xfrm>
            <a:off x="695878" y="2132856"/>
            <a:ext cx="7344816" cy="216024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s-ES" sz="20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Describir las funciones básicas del sistema reproductor femenino y masculino y sus principales estructuras, lo representan mediante esquemas y diagramas.</a:t>
            </a:r>
            <a:endParaRPr lang="es-ES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11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78875" y="62068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Inicio</a:t>
            </a:r>
            <a:br>
              <a:rPr lang="es-CL" dirty="0" smtClean="0"/>
            </a:br>
            <a:r>
              <a:rPr lang="es-CL" dirty="0" smtClean="0"/>
              <a:t>Activación Conocimientos Previos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ángulo redondeado 4"/>
          <p:cNvSpPr/>
          <p:nvPr/>
        </p:nvSpPr>
        <p:spPr>
          <a:xfrm>
            <a:off x="360731" y="2636912"/>
            <a:ext cx="8278635" cy="1368152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¿Qué funciones cumplen los sistemas reproductores en nuestro cuerpo?</a:t>
            </a:r>
          </a:p>
        </p:txBody>
      </p:sp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066" y="4005064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696744" cy="1143000"/>
          </a:xfrm>
        </p:spPr>
        <p:txBody>
          <a:bodyPr/>
          <a:lstStyle/>
          <a:p>
            <a:r>
              <a:rPr lang="es-CL" dirty="0" smtClean="0"/>
              <a:t>Motivación 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127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275746" y="3212976"/>
            <a:ext cx="8688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dirty="0">
                <a:solidFill>
                  <a:srgbClr val="FF0000"/>
                </a:solidFill>
              </a:rPr>
              <a:t>https://www.youtube.com/watch?v=9MziZ4ygOeo&amp;t=62s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84482" y="1556792"/>
            <a:ext cx="77590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 smtClean="0">
                <a:solidFill>
                  <a:prstClr val="black"/>
                </a:solidFill>
              </a:rPr>
              <a:t>Ahora… Te invito a ver un video de </a:t>
            </a:r>
          </a:p>
          <a:p>
            <a:pPr algn="ctr"/>
            <a:r>
              <a:rPr lang="es-CL" sz="3200" b="1" dirty="0" smtClean="0">
                <a:solidFill>
                  <a:prstClr val="black"/>
                </a:solidFill>
              </a:rPr>
              <a:t>Sistemas Reproductores</a:t>
            </a:r>
            <a:endParaRPr lang="es-CL" sz="3200" b="1" dirty="0">
              <a:solidFill>
                <a:prstClr val="black"/>
              </a:solidFill>
            </a:endParaRPr>
          </a:p>
        </p:txBody>
      </p:sp>
      <p:pic>
        <p:nvPicPr>
          <p:cNvPr id="2050" name="Picture 2" descr="8 trucos con los enlaces de YouTube que deberías conocer - Lanzaware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3192289" cy="191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261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Título"/>
          <p:cNvSpPr txBox="1">
            <a:spLocks/>
          </p:cNvSpPr>
          <p:nvPr/>
        </p:nvSpPr>
        <p:spPr>
          <a:xfrm>
            <a:off x="2088256" y="103673"/>
            <a:ext cx="5296285" cy="810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dirty="0" smtClean="0">
                <a:solidFill>
                  <a:sysClr val="windowText" lastClr="000000"/>
                </a:solidFill>
              </a:rPr>
              <a:t>Desarrollo de la clase</a:t>
            </a:r>
            <a:endParaRPr lang="es-MX" dirty="0">
              <a:solidFill>
                <a:sysClr val="windowText" lastClr="0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391" y="10367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810425"/>
            <a:ext cx="6124909" cy="5995003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>
          <a:xfrm>
            <a:off x="213849" y="1556792"/>
            <a:ext cx="93610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2</a:t>
            </a:r>
            <a:r>
              <a:rPr lang="es-ES" sz="2400" dirty="0" smtClean="0"/>
              <a:t>4</a:t>
            </a:r>
            <a:endParaRPr lang="es-CL" sz="2400" dirty="0"/>
          </a:p>
        </p:txBody>
      </p:sp>
      <p:pic>
        <p:nvPicPr>
          <p:cNvPr id="11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0" y="68181"/>
            <a:ext cx="1049118" cy="126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redondeado 11"/>
          <p:cNvSpPr/>
          <p:nvPr/>
        </p:nvSpPr>
        <p:spPr>
          <a:xfrm>
            <a:off x="7494220" y="1628800"/>
            <a:ext cx="164978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Recordemos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0902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6632"/>
            <a:ext cx="5567605" cy="6552728"/>
          </a:xfrm>
          <a:prstGeom prst="rect">
            <a:avLst/>
          </a:prstGeom>
        </p:spPr>
      </p:pic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88640"/>
            <a:ext cx="1049118" cy="126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6660232" y="548680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25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310753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4472</TotalTime>
  <Words>531</Words>
  <Application>Microsoft Office PowerPoint</Application>
  <PresentationFormat>Presentación en pantalla (4:3)</PresentationFormat>
  <Paragraphs>71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2" baseType="lpstr">
      <vt:lpstr>Arial</vt:lpstr>
      <vt:lpstr>Brush Script MT</vt:lpstr>
      <vt:lpstr>Calibri</vt:lpstr>
      <vt:lpstr>Century Gothic</vt:lpstr>
      <vt:lpstr>Footlight MT Light</vt:lpstr>
      <vt:lpstr>Times New Roman</vt:lpstr>
      <vt:lpstr>Wingdings 2</vt:lpstr>
      <vt:lpstr>Wingdings 3</vt:lpstr>
      <vt:lpstr>Tema de Office</vt:lpstr>
      <vt:lpstr>1_Tema de Office</vt:lpstr>
      <vt:lpstr>PLANIFICACIÓN  CLASES VIRTUALES CIENCIAS NATURALES 6° AÑO BÁSICO SEMANA N° 30  FECHA : 23-10-2020</vt:lpstr>
      <vt:lpstr>Presentación de PowerPoint</vt:lpstr>
      <vt:lpstr>Reglas clases virtuales</vt:lpstr>
      <vt:lpstr>Importante:</vt:lpstr>
      <vt:lpstr>Presentación de PowerPoint</vt:lpstr>
      <vt:lpstr>Inicio Activación Conocimientos Previos</vt:lpstr>
      <vt:lpstr>Motivación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Adelina</cp:lastModifiedBy>
  <cp:revision>162</cp:revision>
  <dcterms:created xsi:type="dcterms:W3CDTF">2020-07-06T03:06:52Z</dcterms:created>
  <dcterms:modified xsi:type="dcterms:W3CDTF">2020-10-14T01:09:43Z</dcterms:modified>
</cp:coreProperties>
</file>