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10" r:id="rId8"/>
    <p:sldId id="304" r:id="rId9"/>
    <p:sldId id="306" r:id="rId10"/>
    <p:sldId id="308" r:id="rId11"/>
    <p:sldId id="312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cs.google.com/forms/d/e/1FAIpQLSfmC-YPO_GmOY_ktuVpSbxFInvA-OW4izimzKTwlIUEgO_OyA/viewfor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www.youtube.com/watch?v=Cdih6n79ed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.xlsx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N°30</a:t>
            </a:r>
            <a:br>
              <a:rPr lang="es-CL" sz="2800" dirty="0"/>
            </a:br>
            <a:r>
              <a:rPr lang="es-CL" sz="2800" dirty="0"/>
              <a:t>FECHA :19/10/2020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221813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2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1.-Proponer una meta de repeticiones de abdominales.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2.-Completar planilla con metas y cantidad de repeticiones realizadas.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2686693-E371-4AD4-BF3C-A3384A896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45915"/>
            <a:ext cx="4825380" cy="32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1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47764" y="1111399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6°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30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914" y="2610863"/>
            <a:ext cx="8696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Link ticket de salida semana 30</a:t>
            </a:r>
          </a:p>
          <a:p>
            <a:endParaRPr lang="es-CL" dirty="0"/>
          </a:p>
          <a:p>
            <a:r>
              <a:rPr lang="es-CL" dirty="0">
                <a:hlinkClick r:id="rId2"/>
              </a:rPr>
              <a:t>https://docs.google.com/forms/d/e/1FAIpQLSfmC-YPO_GmOY_ktuVpSbxFInvA-OW4izimzKTwlIUEgO_OyA/viewform</a:t>
            </a:r>
            <a:r>
              <a:rPr lang="es-CL" dirty="0"/>
              <a:t> </a:t>
            </a:r>
          </a:p>
          <a:p>
            <a:r>
              <a:rPr lang="es-CL" dirty="0"/>
              <a:t>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0120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43064"/>
              </p:ext>
            </p:extLst>
          </p:nvPr>
        </p:nvGraphicFramePr>
        <p:xfrm>
          <a:off x="827584" y="469501"/>
          <a:ext cx="8136904" cy="527400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6°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físicas de intensidad moderada a vigorosa que desarrollen la condición física por medio de la práctica de ejercicios de resistencia cardiovascular, fuerza, flexibilidad y velocidad, estableciendo metas de superación personal.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1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Establecen metas para mejorar la resistencia por medio de actividades de mediana a larga duración.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Condición física/</a:t>
                      </a:r>
                      <a:r>
                        <a:rPr lang="es-ES" sz="1800" dirty="0"/>
                        <a:t>Habilidades motrices básicas.</a:t>
                      </a:r>
                      <a:endParaRPr lang="es-CL" sz="18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Establecer metas para mejorar la resistencia  mediante ejercicios con diferentes tiempo de ejecución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031669" y="2697041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8AC1E2-C0A4-4790-BFE7-A06DBDE6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2472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1495"/>
              </p:ext>
            </p:extLst>
          </p:nvPr>
        </p:nvGraphicFramePr>
        <p:xfrm>
          <a:off x="107504" y="1591056"/>
          <a:ext cx="8928992" cy="515031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50312">
                <a:tc>
                  <a:txBody>
                    <a:bodyPr/>
                    <a:lstStyle/>
                    <a:p>
                      <a:r>
                        <a:rPr lang="es-CL" sz="2000" dirty="0">
                          <a:latin typeface="+mn-lt"/>
                        </a:rPr>
                        <a:t>Relación entre dormir y deporte.</a:t>
                      </a: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r>
                        <a:rPr lang="es-CL" sz="2000" dirty="0">
                          <a:latin typeface="+mn-lt"/>
                          <a:hlinkClick r:id="rId4"/>
                        </a:rPr>
                        <a:t>https://www.youtube.com/watch?v=Cdih6n79edM</a:t>
                      </a:r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r>
                        <a:rPr lang="es-CL" sz="2000" dirty="0">
                          <a:latin typeface="+mn-lt"/>
                        </a:rPr>
                        <a:t>¿Qué es lo que debemos recordar?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4F9BAFD-647D-4DCD-B3BC-276843ACB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3972288" cy="244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Inicio</a:t>
            </a:r>
            <a:br>
              <a:rPr lang="es-CL" sz="3200" dirty="0"/>
            </a:br>
            <a:r>
              <a:rPr lang="es-CL" sz="3200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391030" y="1407262"/>
          <a:ext cx="8484314" cy="5029200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+mn-lt"/>
                        </a:rPr>
                        <a:t>¿Qué es la resistencia ?</a:t>
                      </a:r>
                    </a:p>
                    <a:p>
                      <a:pPr algn="l"/>
                      <a:r>
                        <a:rPr lang="es-ES" sz="1800" dirty="0">
                          <a:latin typeface="+mn-lt"/>
                        </a:rPr>
                        <a:t>La resistencia es la capacidad de mantener un esfuerzo de forma eficaz durante el mayor tiempo posible.</a:t>
                      </a:r>
                    </a:p>
                    <a:p>
                      <a:pPr algn="l"/>
                      <a:endParaRPr lang="es-ES" sz="1800" dirty="0">
                        <a:latin typeface="+mn-lt"/>
                      </a:endParaRPr>
                    </a:p>
                    <a:p>
                      <a:pPr algn="l"/>
                      <a:r>
                        <a:rPr lang="es-ES" sz="1800" dirty="0">
                          <a:latin typeface="+mn-lt"/>
                        </a:rPr>
                        <a:t>En palabras mas simples :Por cuanto tiempo podemos realizar un ejercicio.</a:t>
                      </a:r>
                    </a:p>
                    <a:p>
                      <a:pPr algn="l"/>
                      <a:endParaRPr lang="es-ES" sz="1800" dirty="0">
                        <a:latin typeface="+mn-lt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Existen dos tipos de resistencia, la resistencia aeróbica y la resistencia anaeróbica.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Resistencia aeróbica:   La resistencia aeróbica sería aquélla que tiene por objeto aguantar y resistir la exigencia física para ganar oxígeno.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Ejercicios de larga duración y de baja intensidad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Resistencia Anaeróbica: Está condicionada por un aporte insuficiente de oxígeno a los músculos.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Ejercicios de corta de corta duración y alta intensidad.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69851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</a:t>
                      </a: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1.-Proponer una meta de repeticiones de flexiones de brazos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2.-Completar planilla con metas y cantidad de repeticiones realizadas.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684913B-34EF-4300-B268-DC09ABF0A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857262"/>
              </p:ext>
            </p:extLst>
          </p:nvPr>
        </p:nvGraphicFramePr>
        <p:xfrm>
          <a:off x="3825875" y="3241675"/>
          <a:ext cx="14922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5" imgW="1492238" imgH="374825" progId="Excel.Sheet.12">
                  <p:embed/>
                </p:oleObj>
              </mc:Choice>
              <mc:Fallback>
                <p:oleObj name="Worksheet" r:id="rId5" imgW="1492238" imgH="3748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5875" y="3241675"/>
                        <a:ext cx="149225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06B5141E-A44E-4C1D-8B88-A03EBCDF7C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2936"/>
            <a:ext cx="6309320" cy="35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122535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1.-Proponer una meta de repeticiones de sentadillas con salto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2.-Completar planilla con metas y cantidad de repeticiones realizadas.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08A21F2F-B5DC-46BA-81F6-9185D7C42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24944"/>
            <a:ext cx="3810000" cy="338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8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493</Words>
  <Application>Microsoft Office PowerPoint</Application>
  <PresentationFormat>Presentación en pantalla (4:3)</PresentationFormat>
  <Paragraphs>81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Tema de Office</vt:lpstr>
      <vt:lpstr>1_Tema de Office</vt:lpstr>
      <vt:lpstr>Worksheet</vt:lpstr>
      <vt:lpstr>PLANIFICACIÓN  CLASES VIRTUALES SEMANA N°30 FECHA :19/10/2020</vt:lpstr>
      <vt:lpstr>Presentación de PowerPoint</vt:lpstr>
      <vt:lpstr>Presentación de PowerPoint</vt:lpstr>
      <vt:lpstr>Presentación de PowerPoint</vt:lpstr>
      <vt:lpstr>Importante:</vt:lpstr>
      <vt:lpstr>Inicio Motivación</vt:lpstr>
      <vt:lpstr>Inicio Activación Conocimientos Previos</vt:lpstr>
      <vt:lpstr>Desarrollo </vt:lpstr>
      <vt:lpstr>Desarrollo </vt:lpstr>
      <vt:lpstr>Desarrollo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152</cp:revision>
  <dcterms:created xsi:type="dcterms:W3CDTF">2020-07-06T03:06:52Z</dcterms:created>
  <dcterms:modified xsi:type="dcterms:W3CDTF">2020-10-13T18:50:57Z</dcterms:modified>
</cp:coreProperties>
</file>