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39" r:id="rId10"/>
    <p:sldId id="316" r:id="rId11"/>
    <p:sldId id="324" r:id="rId12"/>
    <p:sldId id="331" r:id="rId13"/>
    <p:sldId id="334" r:id="rId14"/>
    <p:sldId id="320" r:id="rId15"/>
    <p:sldId id="327" r:id="rId16"/>
    <p:sldId id="335" r:id="rId17"/>
    <p:sldId id="297" r:id="rId18"/>
    <p:sldId id="340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8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zRTajFmVCf8k5u7X6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19 al 23 de octubre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toma apuntes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https://www.youtube.com/watch?v=IPLGLvO2fho&amp;t=189s</a:t>
            </a:r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793071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89559" y="168306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derechos?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364088" y="1772816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se crearon los derechos?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77022" y="793071"/>
            <a:ext cx="282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Garantías o facultades que tienen los seres humanos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789559" y="3352247"/>
            <a:ext cx="3628961" cy="152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¿Quiénes, crees tú, que son los encargados de velar por que se cumplan estos derechos?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2695827" y="4365104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Las personas, la comunidad, el Estado.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Después de la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Mundial </a:t>
            </a:r>
            <a:r>
              <a:rPr lang="es-MX" dirty="0"/>
              <a:t>y de los </a:t>
            </a:r>
            <a:r>
              <a:rPr lang="es-MX" dirty="0" smtClean="0"/>
              <a:t>crímenes que </a:t>
            </a:r>
            <a:r>
              <a:rPr lang="es-MX" dirty="0"/>
              <a:t>en ella se cometieron contra la humanidad, los </a:t>
            </a:r>
            <a:r>
              <a:rPr lang="es-MX" dirty="0" smtClean="0"/>
              <a:t>países acordaron </a:t>
            </a:r>
            <a:r>
              <a:rPr lang="es-MX" dirty="0"/>
              <a:t>crear un </a:t>
            </a:r>
            <a:r>
              <a:rPr lang="es-MX" dirty="0" smtClean="0"/>
              <a:t>documento: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Universal de los Derechos Humanos</a:t>
            </a:r>
            <a:r>
              <a:rPr lang="es-MX" dirty="0"/>
              <a:t>.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Chile</a:t>
            </a:r>
            <a:r>
              <a:rPr lang="es-MX" dirty="0"/>
              <a:t>, </a:t>
            </a:r>
            <a:r>
              <a:rPr lang="es-MX" dirty="0" smtClean="0"/>
              <a:t>al igual </a:t>
            </a:r>
            <a:r>
              <a:rPr lang="es-MX" dirty="0"/>
              <a:t>que los otros países, debe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 estos derechos </a:t>
            </a:r>
            <a:r>
              <a:rPr lang="es-MX" dirty="0" smtClean="0"/>
              <a:t>y por </a:t>
            </a:r>
            <a:r>
              <a:rPr lang="es-MX" dirty="0"/>
              <a:t>eso los ha incorporado en su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</a:t>
            </a:r>
            <a:r>
              <a:rPr lang="es-MX" dirty="0"/>
              <a:t>.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5" y="5222436"/>
            <a:ext cx="1714664" cy="17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7225"/>
            <a:ext cx="7158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79712" y="5144997"/>
            <a:ext cx="5040560" cy="819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Observemos el siguiente video que resume y sintetiza los derechos universales de las personas.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64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24</a:t>
            </a:r>
            <a:r>
              <a:rPr lang="es-MX" sz="2800" dirty="0" smtClean="0"/>
              <a:t> de tu libro, se presentan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6428"/>
            <a:ext cx="5931334" cy="5733256"/>
          </a:xfrm>
        </p:spPr>
      </p:pic>
      <p:sp>
        <p:nvSpPr>
          <p:cNvPr id="7" name="6 Rectángulo"/>
          <p:cNvSpPr/>
          <p:nvPr/>
        </p:nvSpPr>
        <p:spPr>
          <a:xfrm>
            <a:off x="0" y="2708920"/>
            <a:ext cx="26277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 de estos dos documentos fundamentales crees que se redactó primero?</a:t>
            </a:r>
            <a:endParaRPr lang="es-MX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1126" y="3983592"/>
            <a:ext cx="3248145" cy="175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relación tiene lo que plantea Roosevelt con que los DD.HH sean universales? </a:t>
            </a:r>
            <a:endParaRPr lang="es-MX" dirty="0"/>
          </a:p>
        </p:txBody>
      </p:sp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820487"/>
            <a:ext cx="3659298" cy="2553859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</a:t>
            </a:r>
            <a:r>
              <a:rPr lang="es-MX" sz="2800" dirty="0" smtClean="0"/>
              <a:t> de tu libro, se presentan fuentes historiográficas. Obsérvalas y léelas con mucha atención:</a:t>
            </a:r>
            <a:endParaRPr lang="es-MX" sz="2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"/>
            <a:ext cx="3600400" cy="6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76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92080" y="2780928"/>
            <a:ext cx="3168352" cy="120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es importante seguir resguardando la Declaración Universal de los DD.HH?</a:t>
            </a:r>
            <a:endParaRPr lang="es-MX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3" y="0"/>
            <a:ext cx="4156881" cy="6792047"/>
          </a:xfrm>
        </p:spPr>
      </p:pic>
    </p:spTree>
    <p:extLst>
      <p:ext uri="{BB962C8B-B14F-4D97-AF65-F5344CB8AC3E}">
        <p14:creationId xmlns:p14="http://schemas.microsoft.com/office/powerpoint/2010/main" val="25896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10427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540" y="220486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 smtClean="0"/>
              <a:t>En cuál de estas imágenes se garantizan los derechos fundamentales: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4038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765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60847" y="30232"/>
            <a:ext cx="2736304" cy="108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disponible en </a:t>
            </a:r>
            <a:r>
              <a:rPr lang="es-MX" dirty="0"/>
              <a:t>el </a:t>
            </a:r>
            <a:r>
              <a:rPr lang="es-MX" dirty="0" smtClean="0"/>
              <a:t>formulario</a:t>
            </a:r>
          </a:p>
          <a:p>
            <a:pPr algn="ctr"/>
            <a:r>
              <a:rPr lang="es-MX" dirty="0" smtClean="0"/>
              <a:t>https</a:t>
            </a:r>
            <a:r>
              <a:rPr lang="es-MX" dirty="0"/>
              <a:t>://forms.gle/zRTajFmVCf8k5u7X6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4" y="2564904"/>
            <a:ext cx="2952328" cy="19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83" y="2564904"/>
            <a:ext cx="2952328" cy="19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83" y="4632097"/>
            <a:ext cx="2952328" cy="19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4" y="4632097"/>
            <a:ext cx="2952328" cy="19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2) Si </a:t>
            </a:r>
            <a:r>
              <a:rPr lang="es-MX" dirty="0"/>
              <a:t>observas nuestro país, ¿Se cumplen los derechos de todas las personas? Da un </a:t>
            </a:r>
            <a:r>
              <a:rPr lang="es-MX" dirty="0" smtClean="0"/>
              <a:t>ejemplo de un derecho que se cumpla y otro que no.</a:t>
            </a:r>
            <a:endParaRPr lang="es-MX" dirty="0"/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3) Imagina que un día te despiertas y en nuestro país ya no existen derechos para las personas, dan 12 horas para hacer lo que las personas quieran,  ¿Cómo actuarías ante esta situación? ¿Seguirías respetando los derechos? ¿Por qué?</a:t>
            </a:r>
            <a:endParaRPr lang="es-MX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54098"/>
            <a:ext cx="2841591" cy="13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05264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02267"/>
              </p:ext>
            </p:extLst>
          </p:nvPr>
        </p:nvGraphicFramePr>
        <p:xfrm>
          <a:off x="205129" y="777225"/>
          <a:ext cx="8928992" cy="5328028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6696744"/>
              </a:tblGrid>
              <a:tr h="377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OA17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Comprender que todas las personas tienen derechos que deben ser respetados por los pares, la comunidad y el Estado, lo que constituye la base para vivir en una sociedad justa, y dar como ejemplo algunos artículos de la Constitución y de la Declaración Universal de los Derechos Humanos.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OA18 Explicar que los derechos generan deberes y responsabilidades en las personas e instituciones, y lo importante que es cumplirlos para la convivencia social y el bien común.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Dan ejemplos de cómo la Constitución Política de Chile explicita y garantiza los derechos fundamentales establecidos en la Declaración Universal de Derechos Humanos.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Fundamentan opiniones respecto de la importancia del respeto de los derechos de todos para convivir en una sociedad justa y equitativa.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derechos de las personas /  H.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responder preguntas para profundizar sobre temas de su interés, con relación al pasado, al presente o al entorno geográfico. I. Fundamentar opiniones frente a temas estudiados en el nivel, utilizando fuentes, datos y evidencia.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ejemplos de cómo la Constitución garantiza los derechos fundamentales y fundamentar la importancia del respeto de los derechos para una sociedad justa y equitativa.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https://forms.gle/zRTajFmVCf8k5u7X6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23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>
          <a:xfrm>
            <a:off x="395536" y="2708920"/>
            <a:ext cx="2952328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Patria vieja 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3140968"/>
            <a:ext cx="2592288" cy="864096"/>
          </a:xfrm>
          <a:prstGeom prst="rect">
            <a:avLst/>
          </a:prstGeom>
          <a:solidFill>
            <a:srgbClr val="D2F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Reconquista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5940152" y="2708920"/>
            <a:ext cx="2736304" cy="17281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Patria Nueva </a:t>
            </a:r>
            <a:endParaRPr lang="es-MX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9748" y="433374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Primera Junta Nacional de Gobierno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748283" y="432997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Rancagua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317804" y="43206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Chacabuco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440357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Abdicación de O’Higgins</a:t>
            </a:r>
            <a:endParaRPr lang="es-MX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331640" y="4005064"/>
            <a:ext cx="0" cy="328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347864" y="4005064"/>
            <a:ext cx="0" cy="328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5940151" y="4005064"/>
            <a:ext cx="2" cy="315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668344" y="4005064"/>
            <a:ext cx="0" cy="398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1331640" y="2708920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5940152" y="2797178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3347864" y="2724682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668344" y="2797178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272300" y="2413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1823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51992" y="2429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1810</a:t>
            </a:r>
            <a:endParaRPr lang="es-MX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27727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1817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951820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1814</a:t>
            </a:r>
            <a:endParaRPr lang="es-MX" dirty="0"/>
          </a:p>
        </p:txBody>
      </p:sp>
      <p:sp>
        <p:nvSpPr>
          <p:cNvPr id="35" name="3 Título"/>
          <p:cNvSpPr txBox="1">
            <a:spLocks/>
          </p:cNvSpPr>
          <p:nvPr/>
        </p:nvSpPr>
        <p:spPr>
          <a:xfrm>
            <a:off x="395536" y="4510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Observa la línea de tiempo sobre las </a:t>
            </a:r>
            <a:r>
              <a:rPr lang="es-MX" b="1" dirty="0" smtClean="0"/>
              <a:t>fechas</a:t>
            </a:r>
            <a:r>
              <a:rPr lang="es-MX" dirty="0" smtClean="0"/>
              <a:t> y </a:t>
            </a:r>
            <a:r>
              <a:rPr lang="es-MX" b="1" dirty="0" smtClean="0"/>
              <a:t>hechos</a:t>
            </a:r>
            <a:r>
              <a:rPr lang="es-MX" dirty="0" smtClean="0"/>
              <a:t> más importantes del proceso de Independencia de Chile.</a:t>
            </a:r>
            <a:endParaRPr lang="es-MX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/>
          <a:srcRect l="2585" t="3256" r="-1"/>
          <a:stretch/>
        </p:blipFill>
        <p:spPr>
          <a:xfrm>
            <a:off x="433397" y="5289658"/>
            <a:ext cx="1740407" cy="121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698" y="5294057"/>
            <a:ext cx="1740407" cy="122872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692" y="5265609"/>
            <a:ext cx="1738157" cy="125252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827" y="5257076"/>
            <a:ext cx="1736629" cy="12419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11218" y="2573386"/>
            <a:ext cx="1034225" cy="57455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3564" y="2571592"/>
            <a:ext cx="1065657" cy="5923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2563" y="2551389"/>
            <a:ext cx="1051745" cy="5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CL" dirty="0" smtClean="0"/>
              <a:t>Los derechos de las personas.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Objetivo</a:t>
            </a:r>
            <a:r>
              <a:rPr lang="es-MX" dirty="0" smtClean="0"/>
              <a:t>: </a:t>
            </a:r>
            <a:r>
              <a:rPr lang="es-CL" dirty="0">
                <a:ea typeface="Calibri"/>
                <a:cs typeface="Times New Roman"/>
              </a:rPr>
              <a:t>Dar ejemplos de cómo la Constitución garantiza los derechos fundamentales y fundamentar la importancia del respeto de los derechos para una sociedad justa y equitativa. 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5835</TotalTime>
  <Words>806</Words>
  <Application>Microsoft Office PowerPoint</Application>
  <PresentationFormat>Presentación en pantalla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PLANIFICACIÓN  CLASES VIRTUALES HISTORIA, GEOGRAFÍA Y CS. SOCIALES 6°A SEMANA N° 30 FECHA : 19 al 23 de octubre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Los derechos de las personas. </vt:lpstr>
      <vt:lpstr>Observemos con mucha atención el siguiente video, toma apuntes de lo que allí se presenta:</vt:lpstr>
      <vt:lpstr>Presentación de PowerPoint</vt:lpstr>
      <vt:lpstr>Presentación de PowerPoint</vt:lpstr>
      <vt:lpstr>En la página 24 de tu libro, se presentan fuentes historiográficas. Léelas con mucha atención:</vt:lpstr>
      <vt:lpstr>En la página 26 de tu libro, se presentan fuentes historiográficas. Obsérvalas y léelas con mucha atención: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140</cp:revision>
  <dcterms:created xsi:type="dcterms:W3CDTF">2020-07-06T03:06:52Z</dcterms:created>
  <dcterms:modified xsi:type="dcterms:W3CDTF">2020-10-18T18:17:24Z</dcterms:modified>
</cp:coreProperties>
</file>