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8" r:id="rId3"/>
    <p:sldId id="256" r:id="rId4"/>
    <p:sldId id="295" r:id="rId5"/>
    <p:sldId id="310" r:id="rId6"/>
    <p:sldId id="315" r:id="rId7"/>
    <p:sldId id="312" r:id="rId8"/>
    <p:sldId id="313" r:id="rId9"/>
    <p:sldId id="314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lucero" initials="sl" lastIdx="1" clrIdx="0">
    <p:extLst>
      <p:ext uri="{19B8F6BF-5375-455C-9EA6-DF929625EA0E}">
        <p15:presenceInfo xmlns:p15="http://schemas.microsoft.com/office/powerpoint/2012/main" userId="52975b7c3806e4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v=bQRLyq30MPM" TargetMode="Externa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ePwKuMkFLuFI8pJxplTAb6EWh7GIoqkDJYmTer_V5uiieBPw/viewform" TargetMode="Externa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ORIENTACIÓN 6° AÑO BÁSICO</a:t>
            </a:r>
            <a:br>
              <a:rPr lang="es-CL" sz="2800" dirty="0"/>
            </a:br>
            <a:r>
              <a:rPr lang="es-CL" sz="2800" dirty="0"/>
              <a:t>SEMANA N° 28 </a:t>
            </a:r>
            <a:br>
              <a:rPr lang="es-CL" sz="2800" dirty="0"/>
            </a:br>
            <a:r>
              <a:rPr lang="es-CL" sz="2800" dirty="0"/>
              <a:t>FECHA : 05-10-2020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08313"/>
              </p:ext>
            </p:extLst>
          </p:nvPr>
        </p:nvGraphicFramePr>
        <p:xfrm>
          <a:off x="251520" y="404665"/>
          <a:ext cx="8136904" cy="5066942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Orientación / Religión 6° Básico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NOMBRES DE PROFESORES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/ Sara Pérez 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(OA4)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 Practicar en forma autónoma conductas protectoras y de autocuidado. </a:t>
                      </a:r>
                    </a:p>
                    <a:p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EVALUACIÓN </a:t>
                      </a:r>
                      <a:endParaRPr kumimoji="0" lang="es-C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Manifestar actitudes de solidaridad y respeto, que favorezcan la convivencia, </a:t>
                      </a:r>
                      <a:endParaRPr lang="es-ES" sz="1600" spc="15" dirty="0">
                        <a:solidFill>
                          <a:srgbClr val="20212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Hábitos y actitudes de esfuerzo e interés que favorezcan el aprendizaje.)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/>
                        <a:t>Pensamiento crítico, integrar, transferir, contextualizar y complementar aprendizajes.) 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Explicar qué son las conductas protectoras y por qué es importante practicarlas.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0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67ABE-A677-45AE-A5E4-B7565940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73" y="149648"/>
            <a:ext cx="8229600" cy="1143000"/>
          </a:xfrm>
        </p:spPr>
        <p:txBody>
          <a:bodyPr>
            <a:noAutofit/>
          </a:bodyPr>
          <a:lstStyle/>
          <a:p>
            <a:r>
              <a:rPr lang="es-CL" sz="3600" dirty="0"/>
              <a:t>Inicio</a:t>
            </a:r>
            <a:br>
              <a:rPr lang="es-CL" sz="3600" dirty="0"/>
            </a:br>
            <a:r>
              <a:rPr lang="es-CL" sz="3600" dirty="0"/>
              <a:t>Activación Conocimientos Previos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FC787E7-A95F-48D7-BA9B-659D1775E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225425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Signo de Interrogación Animado (con imágenes) | Preguntas al azar ...">
            <a:extLst>
              <a:ext uri="{FF2B5EF4-FFF2-40B4-BE49-F238E27FC236}">
                <a16:creationId xmlns:a16="http://schemas.microsoft.com/office/drawing/2014/main" id="{EF90370F-2454-4AC3-BE86-AA7E4653245F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30440"/>
            <a:ext cx="13335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9C6EFA5-248E-4DB3-84C5-A21DA2D09201}"/>
              </a:ext>
            </a:extLst>
          </p:cNvPr>
          <p:cNvSpPr txBox="1"/>
          <p:nvPr/>
        </p:nvSpPr>
        <p:spPr>
          <a:xfrm>
            <a:off x="1043608" y="1213002"/>
            <a:ext cx="65527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0" i="0" dirty="0">
                <a:effectLst/>
                <a:latin typeface="Roboto"/>
              </a:rPr>
              <a:t>Adopción de conductas protectoras y de prevención</a:t>
            </a:r>
          </a:p>
          <a:p>
            <a:pPr algn="l"/>
            <a:endParaRPr lang="es-ES" dirty="0">
              <a:latin typeface="Roboto"/>
            </a:endParaRPr>
          </a:p>
          <a:p>
            <a:pPr algn="l"/>
            <a:r>
              <a:rPr lang="es-ES" b="0" i="0" dirty="0">
                <a:effectLst/>
                <a:latin typeface="Roboto"/>
                <a:hlinkClick r:id="rId5"/>
              </a:rPr>
              <a:t>https://www.youtube.com/watch?v=bQRLyq30MPM</a:t>
            </a:r>
            <a:r>
              <a:rPr lang="es-ES" b="0" i="0" dirty="0">
                <a:effectLst/>
                <a:latin typeface="Roboto"/>
              </a:rPr>
              <a:t>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5B07F2C-1E83-4454-8AFC-E07A3DD9AD77}"/>
              </a:ext>
            </a:extLst>
          </p:cNvPr>
          <p:cNvSpPr txBox="1"/>
          <p:nvPr/>
        </p:nvSpPr>
        <p:spPr>
          <a:xfrm>
            <a:off x="476277" y="2276872"/>
            <a:ext cx="762411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verdana" panose="020B0604030504040204" pitchFamily="34" charset="0"/>
              </a:rPr>
              <a:t>El autocuidado tiene que ver con aquellos cuidados que se proporciona la persona para tener una mejor calidad de vida, autocuidado individual, o los que son brindados en grupo, familia, o comunidad,  autocuidado colectivo .</a:t>
            </a:r>
          </a:p>
          <a:p>
            <a:r>
              <a:rPr lang="es-ES" b="0" i="0" dirty="0">
                <a:effectLst/>
                <a:latin typeface="verdana" panose="020B0604030504040204" pitchFamily="34" charset="0"/>
              </a:rPr>
              <a:t>El autocuidado está determinado por aspectos propios de la persona y aspectos  externos que no dependen de ella; estos determinantes se relacionan con los factores protectores para la  salud, tanto como con los factores de riesgo, que generan, según el caso, prácticas favorables o riesgo para la salud.</a:t>
            </a:r>
          </a:p>
          <a:p>
            <a:r>
              <a:rPr lang="es-ES" b="0" i="0" dirty="0">
                <a:effectLst/>
                <a:latin typeface="verdana" panose="020B0604030504040204" pitchFamily="34" charset="0"/>
              </a:rPr>
              <a:t> El personal de salud es el responsable del fomento del autocuidado en las personas, tanto con su testimonio de vida sana como </a:t>
            </a:r>
            <a:r>
              <a:rPr lang="es-ES" dirty="0">
                <a:latin typeface="verdana" panose="020B0604030504040204" pitchFamily="34" charset="0"/>
              </a:rPr>
              <a:t>en</a:t>
            </a:r>
            <a:r>
              <a:rPr lang="es-ES" b="0" i="0" dirty="0">
                <a:effectLst/>
                <a:latin typeface="verdana" panose="020B0604030504040204" pitchFamily="34" charset="0"/>
              </a:rPr>
              <a:t> la educación, como herramienta para que las personas puedan optar por prácticas favorables a la salud.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4488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7470F-A91D-4251-83E7-31D55C7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dirty="0"/>
              <a:t>Realiza la siguiente actividad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78B2F-6AF3-4AB7-B063-E5D2151C4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336"/>
            <a:ext cx="8229600" cy="471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/>
              <a:t>¿Qué entienden por autocuidado y por conductas protectoras?, nombra al menos 2 ejemplos concretos.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Ejemplo 1: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Ejemplo 2: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CL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DB47D3A-F2BA-4BDC-BBE4-920328E6A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5564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86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7470F-A91D-4251-83E7-31D55C7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dirty="0"/>
              <a:t>Realiza la siguiente actividad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78B2F-6AF3-4AB7-B063-E5D2151C4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336"/>
            <a:ext cx="8229600" cy="471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/>
              <a:t>¿Por qué crees que es importante práctica conductas de autocuidado y de</a:t>
            </a:r>
          </a:p>
          <a:p>
            <a:pPr marL="0" indent="0">
              <a:buNone/>
            </a:pPr>
            <a:r>
              <a:rPr lang="es-ES" sz="2000" dirty="0"/>
              <a:t>protección en general?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CL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DB47D3A-F2BA-4BDC-BBE4-920328E6A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5564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35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39870-BBC1-4909-85EB-6E6859C1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/>
              <a:t>Reconozcan conductas de autocuidado y protección presentes en los siguientes ámbitos y señalen beneficios concretos de su práctica.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BC13F06-AC89-4C5B-A192-63F5B3ABB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931487"/>
              </p:ext>
            </p:extLst>
          </p:nvPr>
        </p:nvGraphicFramePr>
        <p:xfrm>
          <a:off x="1187624" y="1742599"/>
          <a:ext cx="6840760" cy="44227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74351">
                  <a:extLst>
                    <a:ext uri="{9D8B030D-6E8A-4147-A177-3AD203B41FA5}">
                      <a16:colId xmlns:a16="http://schemas.microsoft.com/office/drawing/2014/main" val="3226728117"/>
                    </a:ext>
                  </a:extLst>
                </a:gridCol>
                <a:gridCol w="2292829">
                  <a:extLst>
                    <a:ext uri="{9D8B030D-6E8A-4147-A177-3AD203B41FA5}">
                      <a16:colId xmlns:a16="http://schemas.microsoft.com/office/drawing/2014/main" val="1852684560"/>
                    </a:ext>
                  </a:extLst>
                </a:gridCol>
                <a:gridCol w="2273580">
                  <a:extLst>
                    <a:ext uri="{9D8B030D-6E8A-4147-A177-3AD203B41FA5}">
                      <a16:colId xmlns:a16="http://schemas.microsoft.com/office/drawing/2014/main" val="461167702"/>
                    </a:ext>
                  </a:extLst>
                </a:gridCol>
              </a:tblGrid>
              <a:tr h="352280">
                <a:tc>
                  <a:txBody>
                    <a:bodyPr/>
                    <a:lstStyle/>
                    <a:p>
                      <a:pPr marL="611505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a) Escolar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4520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b) Familiar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8180" marR="286385" indent="-373380">
                        <a:lnSpc>
                          <a:spcPts val="12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c) Social (grupos de amigos)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8215869"/>
                  </a:ext>
                </a:extLst>
              </a:tr>
              <a:tr h="1860066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098271"/>
                  </a:ext>
                </a:extLst>
              </a:tr>
              <a:tr h="182762">
                <a:tc>
                  <a:txBody>
                    <a:bodyPr/>
                    <a:lstStyle/>
                    <a:p>
                      <a:pPr marL="509905" marR="503555" algn="ctr">
                        <a:lnSpc>
                          <a:spcPts val="124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¿Beneficios?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8160" marR="510540" algn="ctr">
                        <a:lnSpc>
                          <a:spcPts val="124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¿Beneficios?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3240">
                        <a:lnSpc>
                          <a:spcPts val="124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¿Beneficios?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61076782"/>
                  </a:ext>
                </a:extLst>
              </a:tr>
              <a:tr h="2027597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3538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1D3B95E3-FBF8-4BAA-AD05-967AA8C34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90" y="343488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24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38550" y="41959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ASIGNATURA: Orientación 6°</a:t>
            </a:r>
          </a:p>
          <a:p>
            <a:pPr algn="ctr"/>
            <a:r>
              <a:rPr lang="es-ES" sz="2000" b="1" dirty="0"/>
              <a:t>SEMANA 30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39552" y="1547293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84902" y="4725144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39552" y="2486112"/>
            <a:ext cx="8406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30 </a:t>
            </a:r>
          </a:p>
          <a:p>
            <a:endParaRPr lang="es-CL" b="1" dirty="0"/>
          </a:p>
          <a:p>
            <a:r>
              <a:rPr lang="es-CL" b="1" dirty="0">
                <a:hlinkClick r:id="rId5"/>
              </a:rPr>
              <a:t>https://docs.google.com/forms/d/e/1FAIpQLSePwKuMkFLuFI8pJxplTAb6EWh7GIoqkDJYmTer_V5uiieBPw/viewform</a:t>
            </a:r>
            <a:r>
              <a:rPr lang="es-CL" b="1" dirty="0"/>
              <a:t> </a:t>
            </a: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618</Words>
  <Application>Microsoft Office PowerPoint</Application>
  <PresentationFormat>Presentación en pantalla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Gothic</vt:lpstr>
      <vt:lpstr>Roboto</vt:lpstr>
      <vt:lpstr>Times New Roman</vt:lpstr>
      <vt:lpstr>verdana</vt:lpstr>
      <vt:lpstr>Wingdings 2</vt:lpstr>
      <vt:lpstr>Wingdings 3</vt:lpstr>
      <vt:lpstr>Tema de Office</vt:lpstr>
      <vt:lpstr>1_Tema de Office</vt:lpstr>
      <vt:lpstr>PLANIFICACIÓN  CLASES VIRTUALES RETROALIMENTACIÓN ORIENTACIÓN 6° AÑO BÁSICO SEMANA N° 28  FECHA : 05-10-2020</vt:lpstr>
      <vt:lpstr>Presentación de PowerPoint</vt:lpstr>
      <vt:lpstr>Reglas clases virtuales</vt:lpstr>
      <vt:lpstr>Importante:</vt:lpstr>
      <vt:lpstr>Inicio Activación Conocimientos Previos</vt:lpstr>
      <vt:lpstr>Realiza la siguiente actividad </vt:lpstr>
      <vt:lpstr>Realiza la siguiente actividad </vt:lpstr>
      <vt:lpstr>Reconozcan conductas de autocuidado y protección presentes en los siguientes ámbitos y señalen beneficios concretos de su práctica.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117</cp:revision>
  <dcterms:created xsi:type="dcterms:W3CDTF">2020-07-06T03:06:52Z</dcterms:created>
  <dcterms:modified xsi:type="dcterms:W3CDTF">2020-10-14T17:45:36Z</dcterms:modified>
</cp:coreProperties>
</file>