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11" r:id="rId6"/>
    <p:sldId id="265" r:id="rId7"/>
    <p:sldId id="308" r:id="rId8"/>
    <p:sldId id="313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1" autoAdjust="0"/>
    <p:restoredTop sz="86477" autoAdjust="0"/>
  </p:normalViewPr>
  <p:slideViewPr>
    <p:cSldViewPr>
      <p:cViewPr>
        <p:scale>
          <a:sx n="77" d="100"/>
          <a:sy n="77" d="100"/>
        </p:scale>
        <p:origin x="-120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9188" y="1161058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/>
              <a:t> 31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FECHA </a:t>
            </a:r>
            <a:r>
              <a:rPr lang="es-CL" sz="2800"/>
              <a:t>: 28- </a:t>
            </a:r>
            <a:r>
              <a:rPr lang="es-CL" sz="2800" dirty="0"/>
              <a:t>Octubre-2020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825667"/>
              </p:ext>
            </p:extLst>
          </p:nvPr>
        </p:nvGraphicFramePr>
        <p:xfrm>
          <a:off x="0" y="260648"/>
          <a:ext cx="9144000" cy="6695136"/>
        </p:xfrm>
        <a:graphic>
          <a:graphicData uri="http://schemas.openxmlformats.org/drawingml/2006/table">
            <a:tbl>
              <a:tblPr firstRow="1" firstCol="1" bandRow="1"/>
              <a:tblGrid>
                <a:gridCol w="28943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496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6°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Ines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Cariñe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Crear trabajos de arte y diseños a partir de diferentes desafíos y temas del entorno cultural y artístico, demostrando dominio en el uso de: › materiales de modelado, de reciclaje, naturales, papeles, cartones, pegamentos, lápices, pinturas e imágenes digitales › herramientas para dibujar, pintar, cortar, unir, modelar y tecnológicas (rodillos de grabado, sierra de calar, mirete, cámara de video y proyector multimedia, entre otros) › procedimientos de pintura, grabado, escultura, instalación, técnicas mixtas, arte digital, fotografía, video, murales, entre otros </a:t>
                      </a:r>
                      <a:r>
                        <a:rPr lang="es-ES_tradn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(OA3)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Probar y evaluar la calidad de los trabajos propios o de otros, de forma individual o en equipos, aplicando criterios de funcionamiento, técnicos, medioambientales, estéticos y de seguridad, dialogando sobre sus resultados y aplicando correcciones según corresponda.</a:t>
                      </a:r>
                      <a:r>
                        <a:rPr lang="es-C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4)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ES" sz="1400" u="sng" dirty="0"/>
                        <a:t>ARTES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400" dirty="0"/>
                        <a:t>› Crean pinturas, basándose en sus propias ideas.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400" dirty="0"/>
                        <a:t> › Crean pinturas, grabados, arte digital y fotografías, usando diferentes materiales, herramientas y procedimientos.</a:t>
                      </a:r>
                      <a:endParaRPr lang="es-ES" sz="1400" u="sng" dirty="0"/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400" u="sng" dirty="0"/>
                        <a:t>TECNOLOGÍA</a:t>
                      </a:r>
                    </a:p>
                    <a:p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Prueban objetos de creación propia o de otros, para determinar si cumplen con su propósito.</a:t>
                      </a:r>
                    </a:p>
                    <a:p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Realizan pruebas, usando criterios de funcionamiento.</a:t>
                      </a:r>
                      <a:endParaRPr lang="es-ES" sz="1400" u="sng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Seleccionar, determinar, crear, usar, aplicar, asumir, utilizar.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Crear pintura  y realizar prueba de funcionamiento.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</a:t>
            </a:r>
            <a:r>
              <a:rPr lang="es-CL" dirty="0" smtClean="0"/>
              <a:t>ener </a:t>
            </a:r>
            <a:r>
              <a:rPr lang="es-CL" dirty="0"/>
              <a:t>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475656" y="2204864"/>
            <a:ext cx="302433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¿Qué es un estampado? </a:t>
            </a:r>
          </a:p>
          <a:p>
            <a:endParaRPr lang="es-CL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¿Conoces alguna obra que se haya realizado con estampados?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</p:txBody>
      </p:sp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F1D650-3D50-4F23-916F-A4580FCB0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 ESTAMPADOS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937E53E-9F43-4793-87FE-AB73D0BE8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estampado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consiste en plasmar una señal o un diseño en una superficie, a partir de un objeto impregnado en pintura. Para iniciar esta experiencia, invite al niño o la niña a dibujar los elementos que luego pondrán en las papas, permita que se tome el tiempo necesario para imaginar.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9784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xmlns="" id="{D0900B57-C9FB-4B32-8607-785D06B6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38" y="333375"/>
            <a:ext cx="7126287" cy="923925"/>
          </a:xfrm>
        </p:spPr>
        <p:txBody>
          <a:bodyPr>
            <a:normAutofit/>
          </a:bodyPr>
          <a:lstStyle/>
          <a:p>
            <a:pPr eaLnBrk="1" hangingPunct="1"/>
            <a:r>
              <a:rPr lang="es-CL" altLang="es-CL" u="sng" dirty="0"/>
              <a:t>EJEMPLOS</a:t>
            </a:r>
          </a:p>
        </p:txBody>
      </p:sp>
      <p:pic>
        <p:nvPicPr>
          <p:cNvPr id="1026" name="Picture 2" descr="Didáctica de las artes plásticas: La estampación">
            <a:extLst>
              <a:ext uri="{FF2B5EF4-FFF2-40B4-BE49-F238E27FC236}">
                <a16:creationId xmlns:a16="http://schemas.microsoft.com/office/drawing/2014/main" xmlns="" id="{A0E50CD2-7826-4C2A-9522-1165DCE28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57300"/>
            <a:ext cx="3952875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nualidades otoñales para hacer con niños pequeños">
            <a:extLst>
              <a:ext uri="{FF2B5EF4-FFF2-40B4-BE49-F238E27FC236}">
                <a16:creationId xmlns:a16="http://schemas.microsoft.com/office/drawing/2014/main" xmlns="" id="{322843D1-FE83-49D6-991A-6A7D17054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294" y="4293096"/>
            <a:ext cx="5393630" cy="248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rea tu dibujo con la técnica de la Estampación">
            <a:extLst>
              <a:ext uri="{FF2B5EF4-FFF2-40B4-BE49-F238E27FC236}">
                <a16:creationId xmlns:a16="http://schemas.microsoft.com/office/drawing/2014/main" xmlns="" id="{D6CEBCBE-A876-483D-B182-56E6830DD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699" y="1240929"/>
            <a:ext cx="40862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r>
              <a:rPr lang="es-CL" sz="2400" dirty="0"/>
              <a:t>AHORA QUE YA CONOCIMOS EL SIGNIFICADO Y ALGUNOS EJEMPLOS DE ESTAMPADOS, ES MOMENTO DE COMENZAR A CREAR, PARA ESO TE DOY ESTAS TRES OPCIONES: 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CL" sz="2400" dirty="0"/>
              <a:t>1- CORTA </a:t>
            </a:r>
            <a:r>
              <a:rPr lang="es-CL" sz="2400" dirty="0" smtClean="0"/>
              <a:t>TUS CONOS </a:t>
            </a:r>
            <a:r>
              <a:rPr lang="es-CL" sz="2400" dirty="0"/>
              <a:t>DE PAPEL </a:t>
            </a:r>
            <a:r>
              <a:rPr lang="es-CL" sz="2400" dirty="0" smtClean="0"/>
              <a:t>HIGIÉNCO  </a:t>
            </a:r>
            <a:r>
              <a:rPr lang="es-CL" sz="2400" dirty="0"/>
              <a:t>PARA CREAR EL DISEÑO QUE QUIERAS. </a:t>
            </a:r>
          </a:p>
          <a:p>
            <a:pPr marL="0" indent="0">
              <a:buNone/>
            </a:pPr>
            <a:r>
              <a:rPr lang="es-CL" sz="2400" dirty="0"/>
              <a:t>2-  PUEDES PEGAR TROZOS DE GOMA EVA EN DIVERSOS LUGARES DEL PAPEL </a:t>
            </a:r>
            <a:r>
              <a:rPr lang="es-CL" sz="2400" dirty="0" smtClean="0"/>
              <a:t>HIGIÉNICO</a:t>
            </a:r>
            <a:r>
              <a:rPr lang="es-CL" sz="2400" dirty="0"/>
              <a:t>. </a:t>
            </a:r>
          </a:p>
          <a:p>
            <a:pPr marL="0" indent="0">
              <a:buNone/>
            </a:pPr>
            <a:r>
              <a:rPr lang="es-CL" sz="2400" dirty="0"/>
              <a:t>3- PUEDES DOBLAR EL PAPEL </a:t>
            </a:r>
            <a:r>
              <a:rPr lang="es-CL" sz="2400" dirty="0" smtClean="0"/>
              <a:t>HIGIÉNICO </a:t>
            </a:r>
            <a:r>
              <a:rPr lang="es-CL" sz="2400" dirty="0"/>
              <a:t>PARA DAR DIVERSAS FORMAS. </a:t>
            </a:r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0611C2-7B5C-4BE4-83C2-20F544311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vamos a crear?</a:t>
            </a:r>
          </a:p>
        </p:txBody>
      </p:sp>
      <p:pic>
        <p:nvPicPr>
          <p:cNvPr id="2050" name="Picture 2" descr="Sellos caseros con tubos de papel higiénico - YouTube">
            <a:extLst>
              <a:ext uri="{FF2B5EF4-FFF2-40B4-BE49-F238E27FC236}">
                <a16:creationId xmlns:a16="http://schemas.microsoft.com/office/drawing/2014/main" xmlns="" id="{A914BDBC-FD26-45FA-AA6E-54E5FA4AE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5256585" cy="295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ómo hacer un patrón de sellos con materiales reciclados - VIX">
            <a:extLst>
              <a:ext uri="{FF2B5EF4-FFF2-40B4-BE49-F238E27FC236}">
                <a16:creationId xmlns:a16="http://schemas.microsoft.com/office/drawing/2014/main" xmlns="" id="{D965693F-5DB1-4A57-A23F-F167A9733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4221577"/>
            <a:ext cx="3560637" cy="236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21 manualidades fáciles para hacer con los tubos del papel higiénico y  divertirnos con los niños">
            <a:extLst>
              <a:ext uri="{FF2B5EF4-FFF2-40B4-BE49-F238E27FC236}">
                <a16:creationId xmlns:a16="http://schemas.microsoft.com/office/drawing/2014/main" xmlns="" id="{2DA52079-0945-47E5-9A9D-95833A486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40" y="4574721"/>
            <a:ext cx="3424919" cy="228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78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</a:t>
            </a:r>
          </a:p>
          <a:p>
            <a:pPr algn="ctr"/>
            <a:r>
              <a:rPr lang="es-CL" sz="2000" b="1" dirty="0"/>
              <a:t>SEMANA 31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s-CL" dirty="0"/>
              <a:t> ¿Qué objetos a </a:t>
            </a:r>
            <a:r>
              <a:rPr lang="es-CL" dirty="0" smtClean="0"/>
              <a:t>tu </a:t>
            </a:r>
            <a:r>
              <a:rPr lang="es-CL" dirty="0"/>
              <a:t>alrededor crees que servirían para utilizar esta misma técnica de estampado? Explica </a:t>
            </a:r>
          </a:p>
          <a:p>
            <a:endParaRPr lang="es-CL" dirty="0"/>
          </a:p>
          <a:p>
            <a:r>
              <a:rPr lang="es-CL" dirty="0"/>
              <a:t>2)       ¿Qué objetos te gustaría estampar? Nombra 3</a:t>
            </a:r>
          </a:p>
          <a:p>
            <a:endParaRPr lang="es-CL" dirty="0"/>
          </a:p>
          <a:p>
            <a:r>
              <a:rPr lang="es-CL" dirty="0"/>
              <a:t>3)       ¿El uso de los conos de papel higiénico fue el correcto para realizar estampados? Fundamenta </a:t>
            </a:r>
          </a:p>
          <a:p>
            <a:endParaRPr lang="es-CL" dirty="0"/>
          </a:p>
          <a:p>
            <a:r>
              <a:rPr lang="es-CL" dirty="0"/>
              <a:t>4)       ¿Qué </a:t>
            </a:r>
            <a:r>
              <a:rPr lang="es-CL"/>
              <a:t>dificultades </a:t>
            </a:r>
            <a:r>
              <a:rPr lang="es-CL" smtClean="0"/>
              <a:t>tuviste </a:t>
            </a:r>
            <a:r>
              <a:rPr lang="es-CL" dirty="0"/>
              <a:t>al momento de realizar los estampados? Explica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563888" y="5157192"/>
            <a:ext cx="532859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167" y="4667657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3775</TotalTime>
  <Words>524</Words>
  <Application>Microsoft Office PowerPoint</Application>
  <PresentationFormat>Presentación en pantalla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PLANIFICACIÓN  CLASES VIRTUALES SEMANA N° 31 FECHA : 28- Octubre-2020</vt:lpstr>
      <vt:lpstr>Presentación de PowerPoint</vt:lpstr>
      <vt:lpstr>Reglas para una buena clase </vt:lpstr>
      <vt:lpstr>Inicio Activación Conocimientos Previos</vt:lpstr>
      <vt:lpstr> ESTAMPADOS</vt:lpstr>
      <vt:lpstr>EJEMPLOS</vt:lpstr>
      <vt:lpstr>MANOS A LA OBRA</vt:lpstr>
      <vt:lpstr>¿Qué vamos a crear?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101</cp:revision>
  <dcterms:created xsi:type="dcterms:W3CDTF">2020-07-06T03:06:52Z</dcterms:created>
  <dcterms:modified xsi:type="dcterms:W3CDTF">2020-10-21T13:26:10Z</dcterms:modified>
</cp:coreProperties>
</file>