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327" r:id="rId4"/>
    <p:sldId id="295" r:id="rId5"/>
    <p:sldId id="317" r:id="rId6"/>
    <p:sldId id="318" r:id="rId7"/>
    <p:sldId id="304" r:id="rId8"/>
    <p:sldId id="329" r:id="rId9"/>
    <p:sldId id="335" r:id="rId10"/>
    <p:sldId id="334" r:id="rId11"/>
    <p:sldId id="338" r:id="rId12"/>
    <p:sldId id="340" r:id="rId13"/>
    <p:sldId id="339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6°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30-10-2020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88640"/>
            <a:ext cx="5151270" cy="6549959"/>
          </a:xfrm>
          <a:prstGeom prst="rect">
            <a:avLst/>
          </a:prstGeom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38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1907704" y="620688"/>
            <a:ext cx="100811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27</a:t>
            </a:r>
            <a:endParaRPr lang="es-CL" dirty="0"/>
          </a:p>
        </p:txBody>
      </p:sp>
      <p:sp>
        <p:nvSpPr>
          <p:cNvPr id="8" name="Rectángulo redondeado 7"/>
          <p:cNvSpPr/>
          <p:nvPr/>
        </p:nvSpPr>
        <p:spPr>
          <a:xfrm>
            <a:off x="179512" y="2708920"/>
            <a:ext cx="30243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LEE, ANALIZA Y RESPONDE: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03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2601"/>
            <a:ext cx="5760639" cy="68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5375727" cy="655272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51520" y="2924944"/>
            <a:ext cx="396044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Conector recto de flecha 6"/>
          <p:cNvCxnSpPr>
            <a:stCxn id="5" idx="6"/>
          </p:cNvCxnSpPr>
          <p:nvPr/>
        </p:nvCxnSpPr>
        <p:spPr>
          <a:xfrm>
            <a:off x="4211960" y="3356992"/>
            <a:ext cx="2592288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6948264" y="4941168"/>
            <a:ext cx="1944216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TAREA PARA LA PRÓXIMA CLASE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444208" y="332656"/>
            <a:ext cx="2160240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Lee y compara los gametos femenino y masculino</a:t>
            </a:r>
            <a:endParaRPr lang="es-CL" dirty="0"/>
          </a:p>
        </p:txBody>
      </p:sp>
      <p:cxnSp>
        <p:nvCxnSpPr>
          <p:cNvPr id="11" name="Conector recto de flecha 10"/>
          <p:cNvCxnSpPr>
            <a:endCxn id="9" idx="1"/>
          </p:cNvCxnSpPr>
          <p:nvPr/>
        </p:nvCxnSpPr>
        <p:spPr>
          <a:xfrm flipV="1">
            <a:off x="5771263" y="800708"/>
            <a:ext cx="672945" cy="46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6°</a:t>
            </a:r>
          </a:p>
          <a:p>
            <a:pPr algn="ctr"/>
            <a:r>
              <a:rPr lang="es-CL" sz="2000" b="1" dirty="0" smtClean="0"/>
              <a:t>OA4 Priorizado Nivel 1: IE2 </a:t>
            </a:r>
            <a:r>
              <a:rPr lang="es-CL" sz="2000" b="1" dirty="0"/>
              <a:t>e </a:t>
            </a:r>
            <a:r>
              <a:rPr lang="es-CL" sz="2000" b="1" dirty="0" smtClean="0"/>
              <a:t>IE3</a:t>
            </a:r>
          </a:p>
          <a:p>
            <a:pPr algn="ctr"/>
            <a:r>
              <a:rPr lang="es-CL" sz="2000" b="1" dirty="0" smtClean="0"/>
              <a:t>SEMANA 31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554569" y="5846538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29" y="476641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83463" y="4408164"/>
            <a:ext cx="83276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1520" y="2636912"/>
            <a:ext cx="8892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 acuerdo a lo trabajado en clases, responde:</a:t>
            </a:r>
          </a:p>
          <a:p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Describe los gametos femenino y masculino</a:t>
            </a:r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Explica la función de los testículos en el sistema reproductor masculino </a:t>
            </a:r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r>
              <a:rPr lang="es-ES" dirty="0" smtClean="0"/>
              <a:t>Dibuja los sistemas reproductores y sus órganos en tu cuaderno y envíame una foto a mi correo </a:t>
            </a:r>
            <a:r>
              <a:rPr lang="es-ES" smtClean="0"/>
              <a:t>o whatssap.</a:t>
            </a:r>
            <a:endParaRPr lang="es-ES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70341"/>
              </p:ext>
            </p:extLst>
          </p:nvPr>
        </p:nvGraphicFramePr>
        <p:xfrm>
          <a:off x="374243" y="1412776"/>
          <a:ext cx="8136904" cy="4837972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88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6°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OA4: Identificar y describir las funciones de las principales estructuras del sistema reproductor humano femenino y masculino.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Describen las funciones básicas del sistema reproductor femenino y masculino y sus principales estructuras.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Representan, a partir de esquemas y diagramas, el sistema reproductor femenino y masculino.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Funciones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istema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reproductor femenino y masculino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Habilidades: Describir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Representar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Describir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las funciones básicas del sistema reproductor femenino y masculino y sus principales estructuras, lo representan mediante esquemas y diagramas.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4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Describen las funciones básicas del sistema reproductor femenino y masculino y sus principales estructuras.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Representan, a partir de esquemas y diagramas, el sistema reproductor femenino y masculino.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132856"/>
            <a:ext cx="734481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Describir las funciones básicas del sistema reproductor femenino y masculino y sus principales estructuras, lo representan mediante esquemas y diagramas.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360731" y="2636912"/>
            <a:ext cx="8278635" cy="136815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Explica la importancia de las gónadas femenina y masculina en la fecundación </a:t>
            </a: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2088256" y="103673"/>
            <a:ext cx="5296285" cy="81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91" y="10367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810425"/>
            <a:ext cx="6124909" cy="5995003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213849" y="155679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2</a:t>
            </a:r>
            <a:r>
              <a:rPr lang="es-ES" sz="2400" dirty="0" smtClean="0"/>
              <a:t>4</a:t>
            </a:r>
            <a:endParaRPr lang="es-CL" sz="2400" dirty="0"/>
          </a:p>
        </p:txBody>
      </p:sp>
      <p:pic>
        <p:nvPicPr>
          <p:cNvPr id="11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" y="68181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7494220" y="1628800"/>
            <a:ext cx="16497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Recordemos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9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5567605" cy="6552728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660232" y="5486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10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8"/>
            <a:ext cx="5691256" cy="6769233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43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31431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prstClr val="white"/>
                </a:solidFill>
              </a:rPr>
              <a:t>2</a:t>
            </a:r>
            <a:r>
              <a:rPr lang="es-ES" sz="2400" dirty="0">
                <a:solidFill>
                  <a:prstClr val="white"/>
                </a:solidFill>
              </a:rPr>
              <a:t>6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16216" y="1876530"/>
            <a:ext cx="19802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Lee en voz alta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6156176" y="4653136"/>
            <a:ext cx="28083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¿Cuáles son las gónadas femeninas y masculinas?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528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519</Words>
  <Application>Microsoft Office PowerPoint</Application>
  <PresentationFormat>Presentación en pantalla (4:3)</PresentationFormat>
  <Paragraphs>67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6° AÑO BÁSICO SEMANA N° 31 FECHA : 30-10-2020</vt:lpstr>
      <vt:lpstr>Presentación de PowerPoint</vt:lpstr>
      <vt:lpstr>Reglas clases virtuales</vt:lpstr>
      <vt:lpstr>Importante:</vt:lpstr>
      <vt:lpstr>Presentación de PowerPoint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169</cp:revision>
  <dcterms:created xsi:type="dcterms:W3CDTF">2020-07-06T03:06:52Z</dcterms:created>
  <dcterms:modified xsi:type="dcterms:W3CDTF">2020-10-22T02:57:49Z</dcterms:modified>
</cp:coreProperties>
</file>