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98" r:id="rId3"/>
    <p:sldId id="256" r:id="rId4"/>
    <p:sldId id="295" r:id="rId5"/>
    <p:sldId id="258" r:id="rId6"/>
    <p:sldId id="310" r:id="rId7"/>
    <p:sldId id="314" r:id="rId8"/>
    <p:sldId id="312" r:id="rId9"/>
    <p:sldId id="315" r:id="rId10"/>
    <p:sldId id="297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 varScale="1">
        <p:scale>
          <a:sx n="67" d="100"/>
          <a:sy n="67" d="100"/>
        </p:scale>
        <p:origin x="126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hyperlink" Target="https://www.youtube.com/watch?v=jtm6h205lv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uxs7bY-Z6g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ocs.google.com/forms/d/e/1FAIpQLSezQCZ6dIb9BQ47WBQ9hNt7UUCBKhhxW5lt6aLoiA8YLw_Eaw/viewform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dirty="0"/>
            </a:br>
            <a:r>
              <a:rPr lang="es-CL" sz="2800" dirty="0"/>
              <a:t>SEMANA N°31</a:t>
            </a:r>
            <a:br>
              <a:rPr lang="es-CL" sz="2800" dirty="0"/>
            </a:br>
            <a:r>
              <a:rPr lang="es-CL" sz="2800" dirty="0"/>
              <a:t>FECHA :26/10/2020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9632" y="332656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6" y="228600"/>
            <a:ext cx="1196468" cy="119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841" y="18864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5 Tabla">
            <a:extLst>
              <a:ext uri="{FF2B5EF4-FFF2-40B4-BE49-F238E27FC236}">
                <a16:creationId xmlns:a16="http://schemas.microsoft.com/office/drawing/2014/main" id="{958E4289-7691-4310-A1AC-B1557C8C7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547829"/>
              </p:ext>
            </p:extLst>
          </p:nvPr>
        </p:nvGraphicFramePr>
        <p:xfrm>
          <a:off x="827584" y="469501"/>
          <a:ext cx="8136904" cy="5731206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Educación Física  / 6°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Marcos Lucero Lizama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_tradn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OA6</a:t>
                      </a: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Ejecutar actividades físicas de intensidad moderada a vigorosa que desarrollen la condición física por medio de la práctica de ejercicios de resistencia cardiovascular, fuerza, flexibilidad y velocidad, estableciendo metas de superación personal.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2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21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Desarrollan la fuerza general, utilizando su propio peso corporal o con materiales adecuados a su edad, como balones medicinales o elásticos.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Condición física/</a:t>
                      </a:r>
                      <a:r>
                        <a:rPr lang="es-ES" sz="1800" dirty="0"/>
                        <a:t>Habilidades motrices básicas.</a:t>
                      </a:r>
                      <a:endParaRPr lang="es-CL" sz="18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2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Desarrollan la fuerza general, utilizando su propio peso corporal o con materiales adecuados a su edad, como balones medicinales o elásticos.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100" b="1" dirty="0">
                          <a:effectLst/>
                          <a:latin typeface="+mn-lt"/>
                        </a:rPr>
                        <a:t>EVALUACIÓN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100" b="1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a través del</a:t>
                      </a:r>
                      <a:r>
                        <a:rPr lang="es-ES_tradnl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ticket de salida </a:t>
                      </a:r>
                      <a:endParaRPr lang="es-CL" sz="18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/>
              <a:t>Reglas clases virtuales</a:t>
            </a: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Preséntate con vestimenta adecuada para la clase.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lang="es-MX" sz="2800" dirty="0">
                <a:solidFill>
                  <a:srgbClr val="002060"/>
                </a:solidFill>
              </a:rPr>
              <a:t>Presentarse con los materiales necesarios para </a:t>
            </a:r>
            <a:r>
              <a:rPr lang="es-MX" sz="2800">
                <a:solidFill>
                  <a:srgbClr val="002060"/>
                </a:solidFill>
              </a:rPr>
              <a:t>la clase.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No consumas alimentos mientras estés en clases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9" name="8 Llamada de flecha a la izquierda"/>
          <p:cNvSpPr/>
          <p:nvPr/>
        </p:nvSpPr>
        <p:spPr>
          <a:xfrm>
            <a:off x="4031669" y="2697041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niño con su amigo, significa que debes </a:t>
            </a:r>
            <a:r>
              <a:rPr lang="es-CL" b="1" dirty="0">
                <a:solidFill>
                  <a:prstClr val="black"/>
                </a:solidFill>
              </a:rPr>
              <a:t>realizar los ejercicios de la guía.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F8AC1E2-C0A4-4790-BFE7-A06DBDE651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02472"/>
            <a:ext cx="20955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32682" y="106694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676701"/>
              </p:ext>
            </p:extLst>
          </p:nvPr>
        </p:nvGraphicFramePr>
        <p:xfrm>
          <a:off x="14089" y="1215564"/>
          <a:ext cx="8928992" cy="5577840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47902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latin typeface="+mn-lt"/>
                        </a:rPr>
                        <a:t>Indicador de evaluación: </a:t>
                      </a: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Desarrollan la fuerza general, utilizando su propio peso corporal o con materiales adecuados a su edad, como balones medicinales o elásticos.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es la fuerza?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capacidad física para vencer o soportar una resistencia, estrechamente vinculada al funcionamiento del sistema muscular.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 que muestra el desarrollo de la masa muscular y fuerza general.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https://www.youtube.com/watch?v=jtm6h205lv4</a:t>
                      </a:r>
                      <a:endParaRPr lang="es-E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959CE5EE-1CD8-47DB-90F4-869D30836A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446256"/>
            <a:ext cx="33337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87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720080"/>
          </a:xfrm>
        </p:spPr>
        <p:txBody>
          <a:bodyPr>
            <a:normAutofit fontScale="90000"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30127"/>
              </p:ext>
            </p:extLst>
          </p:nvPr>
        </p:nvGraphicFramePr>
        <p:xfrm>
          <a:off x="107504" y="1108870"/>
          <a:ext cx="8928992" cy="5412753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412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de evaluación: Desarrollan la fuerza general, utilizando su propio peso corporal o con materiales adecuados a su edad, como balones medicinales o elásticos.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Ejercicio </a:t>
                      </a:r>
                      <a:r>
                        <a:rPr lang="es-CL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Abdominales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1.-Realizar 3 series de 10 repeticiones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2.-Trabajo de abdominales con peso(botella con agua)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                                                                           2)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4C344165-110F-45D9-8D1A-17BECE11F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05064"/>
            <a:ext cx="3571875" cy="238125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1B5C3ED-2D73-43A9-A3C5-10E2B16032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64" y="3933056"/>
            <a:ext cx="35718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35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8811" y="-221538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Desarrollo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855205"/>
              </p:ext>
            </p:extLst>
          </p:nvPr>
        </p:nvGraphicFramePr>
        <p:xfrm>
          <a:off x="94875" y="1330408"/>
          <a:ext cx="8856984" cy="5194936"/>
        </p:xfrm>
        <a:graphic>
          <a:graphicData uri="http://schemas.openxmlformats.org/drawingml/2006/table">
            <a:tbl>
              <a:tblPr/>
              <a:tblGrid>
                <a:gridCol w="8856984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194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Indicador: 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Desarrollan la fuerza general, utilizando su propio peso corporal o con materiales adecuados a su edad, como balones medicinales o elásticos.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Video explica los cuidados al realizar el ejercicio : </a:t>
                      </a: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4"/>
                        </a:rPr>
                        <a:t>https://www.youtube.com/watch?v=uxs7bY-Z6gs</a:t>
                      </a: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1.-Ejercicio </a:t>
                      </a:r>
                      <a:r>
                        <a:rPr lang="es-ES" sz="1800" b="1" i="0" u="sng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Plancha toque de hombros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2.-Realizar 12 toques de hombros 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4.-Realizar 16 toques de hombros 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5.-Realizar 20 toques de hombros  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2E423A39-129E-4918-8361-9F4A4774B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637" y="3175286"/>
            <a:ext cx="3963438" cy="281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96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8811" y="-221538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Desarrollo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936705"/>
              </p:ext>
            </p:extLst>
          </p:nvPr>
        </p:nvGraphicFramePr>
        <p:xfrm>
          <a:off x="94875" y="1330408"/>
          <a:ext cx="8856984" cy="5303520"/>
        </p:xfrm>
        <a:graphic>
          <a:graphicData uri="http://schemas.openxmlformats.org/drawingml/2006/table">
            <a:tbl>
              <a:tblPr/>
              <a:tblGrid>
                <a:gridCol w="8856984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1949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Indicador: 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Desarrollan la fuerza general, utilizando su propio peso corporal o con materiales adecuados a su edad, como balones medicinales o elásticos.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1.-Ejercicio </a:t>
                      </a:r>
                      <a:r>
                        <a:rPr lang="es-ES" sz="1800" b="1" i="0" u="sng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Plancha toque de hombros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2.-Realizar 12 repeticiones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4.-Realizar 14 repeticiones 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5.-Realizar 16 repeticiones 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6F811D30-4280-4FF6-A5E8-6B72BDCAF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89" y="3756248"/>
            <a:ext cx="3917880" cy="261192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3979E0E-522D-402A-A418-B16DC474B7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046" y="3756248"/>
            <a:ext cx="3917880" cy="260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2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47764" y="1111399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 6° básico </a:t>
            </a:r>
          </a:p>
          <a:p>
            <a:pPr algn="ctr"/>
            <a:r>
              <a:rPr lang="es-CL" sz="2000" b="1" dirty="0"/>
              <a:t>ASIGNATURA Educación Física </a:t>
            </a:r>
          </a:p>
          <a:p>
            <a:pPr algn="ctr"/>
            <a:r>
              <a:rPr lang="es-CL" sz="2000" b="1" dirty="0"/>
              <a:t>SEMANA 31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53914" y="2610863"/>
            <a:ext cx="8696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Link ticket de salida semana 30</a:t>
            </a:r>
          </a:p>
          <a:p>
            <a:endParaRPr lang="es-CL" dirty="0"/>
          </a:p>
          <a:p>
            <a:r>
              <a:rPr lang="es-CL">
                <a:hlinkClick r:id="rId2"/>
              </a:rPr>
              <a:t>https://docs.google.com/forms/d/e/1FAIpQLSezQCZ6dIb9BQ47WBQ9hNt7UUCBKhhxW5lt6aLoiA8YLw_Eaw/viewform</a:t>
            </a:r>
            <a:r>
              <a:rPr lang="es-CL"/>
              <a:t>  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134361" y="4869160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marcos.lucero@colegio-jeanpiaget.cl</a:t>
            </a:r>
          </a:p>
          <a:p>
            <a:pPr algn="ctr"/>
            <a:r>
              <a:rPr lang="es-CL" dirty="0"/>
              <a:t>Celular:+56964515300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3203</TotalTime>
  <Words>629</Words>
  <Application>Microsoft Office PowerPoint</Application>
  <PresentationFormat>Presentación en pantalla (4:3)</PresentationFormat>
  <Paragraphs>100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2</vt:lpstr>
      <vt:lpstr>Wingdings 3</vt:lpstr>
      <vt:lpstr>Tema de Office</vt:lpstr>
      <vt:lpstr>1_Tema de Office</vt:lpstr>
      <vt:lpstr>PLANIFICACIÓN  CLASES VIRTUALES SEMANA N°31 FECHA :26/10/2020</vt:lpstr>
      <vt:lpstr>Presentación de PowerPoint</vt:lpstr>
      <vt:lpstr>Reglas clases virtuales</vt:lpstr>
      <vt:lpstr>Importante:</vt:lpstr>
      <vt:lpstr>Inicio </vt:lpstr>
      <vt:lpstr>Desarrollo </vt:lpstr>
      <vt:lpstr>Desarrollo de la clase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sebastian lucero</cp:lastModifiedBy>
  <cp:revision>156</cp:revision>
  <dcterms:created xsi:type="dcterms:W3CDTF">2020-07-06T03:06:52Z</dcterms:created>
  <dcterms:modified xsi:type="dcterms:W3CDTF">2020-10-20T00:22:13Z</dcterms:modified>
</cp:coreProperties>
</file>