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34" r:id="rId10"/>
    <p:sldId id="316" r:id="rId11"/>
    <p:sldId id="324" r:id="rId12"/>
    <p:sldId id="331" r:id="rId13"/>
    <p:sldId id="341" r:id="rId14"/>
    <p:sldId id="320" r:id="rId15"/>
    <p:sldId id="342" r:id="rId16"/>
    <p:sldId id="327" r:id="rId17"/>
    <p:sldId id="335" r:id="rId18"/>
    <p:sldId id="343" r:id="rId19"/>
    <p:sldId id="344" r:id="rId20"/>
    <p:sldId id="297" r:id="rId21"/>
    <p:sldId id="340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gif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54308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6°A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26 al 30 de octubre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8509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video, toma apuntes de lo que allí se presenta: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https://www.youtube.com/watch?v=IPLGLvO2fho&amp;t=189s</a:t>
            </a:r>
          </a:p>
        </p:txBody>
      </p:sp>
    </p:spTree>
    <p:extLst>
      <p:ext uri="{BB962C8B-B14F-4D97-AF65-F5344CB8AC3E}">
        <p14:creationId xmlns:p14="http://schemas.microsoft.com/office/powerpoint/2010/main" val="5327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" y="793071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89559" y="168306"/>
            <a:ext cx="3198126" cy="140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son los derechos?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384939" y="1772816"/>
            <a:ext cx="3185002" cy="131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son deberes?</a:t>
            </a:r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77022" y="793071"/>
            <a:ext cx="282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Garantías o facultades que tienen los seres humanos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789559" y="3786035"/>
            <a:ext cx="3628961" cy="152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¿Quiénes, crees tú, que son los encargados de velar por que se cumplan estos derechos?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2695827" y="4788188"/>
            <a:ext cx="38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Las personas, la comunidad, el Estado.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604038" y="2428539"/>
            <a:ext cx="284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Son nuestras responsabilidades.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6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664"/>
            <a:ext cx="3046753" cy="1656184"/>
          </a:xfrm>
        </p:spPr>
      </p:pic>
      <p:sp>
        <p:nvSpPr>
          <p:cNvPr id="5" name="4 Rectángulo"/>
          <p:cNvSpPr/>
          <p:nvPr/>
        </p:nvSpPr>
        <p:spPr>
          <a:xfrm>
            <a:off x="827584" y="1772816"/>
            <a:ext cx="4932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Tanto el Estado como las instituciones y las personas deben cumplir con los deberes y con las responsabilidades que se desprenden de los derechos</a:t>
            </a:r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26</a:t>
            </a:r>
            <a:r>
              <a:rPr lang="es-MX" sz="2800" dirty="0" smtClean="0"/>
              <a:t> de tu libro, se presentan fuentes historiográficas. Léelas con mucha atención: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8071523" cy="3455735"/>
          </a:xfrm>
        </p:spPr>
      </p:pic>
      <p:sp>
        <p:nvSpPr>
          <p:cNvPr id="9" name="8 Rectángulo"/>
          <p:cNvSpPr/>
          <p:nvPr/>
        </p:nvSpPr>
        <p:spPr>
          <a:xfrm>
            <a:off x="2915816" y="5276020"/>
            <a:ext cx="41044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</a:t>
            </a:r>
            <a:r>
              <a:rPr lang="es-MX" dirty="0"/>
              <a:t>responsabilidades tienen en sus vidas cotidianas?, ¿por qué </a:t>
            </a:r>
            <a:r>
              <a:rPr lang="es-MX" dirty="0" smtClean="0"/>
              <a:t>debes </a:t>
            </a:r>
            <a:r>
              <a:rPr lang="es-MX" dirty="0"/>
              <a:t>cumplirlas? </a:t>
            </a:r>
          </a:p>
        </p:txBody>
      </p:sp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839871" cy="4824536"/>
          </a:xfrm>
        </p:spPr>
      </p:pic>
      <p:sp>
        <p:nvSpPr>
          <p:cNvPr id="5" name="4 Rectángulo"/>
          <p:cNvSpPr/>
          <p:nvPr/>
        </p:nvSpPr>
        <p:spPr>
          <a:xfrm>
            <a:off x="2987824" y="5373216"/>
            <a:ext cx="35283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pasaría si llegas a un centro de salud, eres respetuoso, pero el personal de salud no te atiende de inmediato?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76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91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108520" y="476672"/>
            <a:ext cx="2736304" cy="216460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27</a:t>
            </a:r>
            <a:r>
              <a:rPr lang="es-MX" sz="2800" dirty="0" smtClean="0"/>
              <a:t> de tu libro, se presenta una infografía:</a:t>
            </a:r>
            <a:endParaRPr lang="es-MX" sz="2800" dirty="0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9081"/>
            <a:ext cx="6499530" cy="599023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0353" y="3314200"/>
            <a:ext cx="2515423" cy="234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ocurre en el caso que un estudiante no asiste a clases, no cumple con sus tareas? ¿Quiénes son los encargados de fiscalizar que los deberes se cumplan?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82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76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108520" y="476672"/>
            <a:ext cx="2736304" cy="216460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28</a:t>
            </a:r>
            <a:r>
              <a:rPr lang="es-MX" sz="2800" dirty="0" smtClean="0"/>
              <a:t> de tu libro, se presenta un cómic:</a:t>
            </a:r>
            <a:endParaRPr lang="es-MX" sz="2800" dirty="0"/>
          </a:p>
        </p:txBody>
      </p:sp>
      <p:pic>
        <p:nvPicPr>
          <p:cNvPr id="10" name="9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87" y="0"/>
            <a:ext cx="6267002" cy="6792047"/>
          </a:xfrm>
        </p:spPr>
      </p:pic>
      <p:sp>
        <p:nvSpPr>
          <p:cNvPr id="11" name="10 Rectángulo"/>
          <p:cNvSpPr/>
          <p:nvPr/>
        </p:nvSpPr>
        <p:spPr>
          <a:xfrm>
            <a:off x="40353" y="2996952"/>
            <a:ext cx="273144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acciones que realizan Mateo y Constanza contribuyen al bien en la comunidad?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96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76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5568" y="116633"/>
            <a:ext cx="2736304" cy="1512167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29</a:t>
            </a:r>
            <a:r>
              <a:rPr lang="es-MX" sz="2800" dirty="0" smtClean="0"/>
              <a:t> de tu libro, se presenta un cómic:</a:t>
            </a:r>
            <a:endParaRPr lang="es-MX" sz="2800" dirty="0"/>
          </a:p>
        </p:txBody>
      </p:sp>
      <p:pic>
        <p:nvPicPr>
          <p:cNvPr id="3" name="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0525"/>
            <a:ext cx="4248472" cy="5708884"/>
          </a:xfr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99523"/>
            <a:ext cx="6630326" cy="99073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91530" y="2708920"/>
            <a:ext cx="284031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¿De qué forma tú eres recíproco con tus vecinos?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99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5688632" cy="6454121"/>
          </a:xfrm>
        </p:spPr>
      </p:pic>
      <p:sp>
        <p:nvSpPr>
          <p:cNvPr id="5" name="4 Rectángulo"/>
          <p:cNvSpPr/>
          <p:nvPr/>
        </p:nvSpPr>
        <p:spPr>
          <a:xfrm>
            <a:off x="107504" y="3267210"/>
            <a:ext cx="276830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</a:t>
            </a:r>
            <a:r>
              <a:rPr lang="es-MX" dirty="0"/>
              <a:t>qué el personaje de la imagen le ha fallado al planeta?, ¿cómo cumples tú con este deber con el medioambiente?</a:t>
            </a:r>
          </a:p>
        </p:txBody>
      </p:sp>
    </p:spTree>
    <p:extLst>
      <p:ext uri="{BB962C8B-B14F-4D97-AF65-F5344CB8AC3E}">
        <p14:creationId xmlns:p14="http://schemas.microsoft.com/office/powerpoint/2010/main" val="17496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75656" y="10427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31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31540" y="2204864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2000" dirty="0" smtClean="0"/>
              <a:t>¿Qué deberes se desprenden de las imágenes presentes?:</a:t>
            </a:r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4038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65" y="5805264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60847" y="30232"/>
            <a:ext cx="2736304" cy="1084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Ticket disponible en </a:t>
            </a:r>
            <a:r>
              <a:rPr lang="es-MX" dirty="0"/>
              <a:t>el </a:t>
            </a:r>
            <a:r>
              <a:rPr lang="es-MX" dirty="0" smtClean="0"/>
              <a:t>formulario</a:t>
            </a:r>
          </a:p>
          <a:p>
            <a:pPr algn="ctr"/>
            <a:r>
              <a:rPr lang="es-MX" dirty="0" smtClean="0"/>
              <a:t>https</a:t>
            </a:r>
            <a:r>
              <a:rPr lang="es-MX" dirty="0"/>
              <a:t>://forms.gle/zRTajFmVCf8k5u7X6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4" y="2564904"/>
            <a:ext cx="2952328" cy="19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9" y="4649281"/>
            <a:ext cx="2952328" cy="19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995936" y="3020472"/>
            <a:ext cx="2736304" cy="1476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Derecho: expresar manifestarse</a:t>
            </a:r>
          </a:p>
          <a:p>
            <a:endParaRPr lang="es-MX" dirty="0"/>
          </a:p>
          <a:p>
            <a:r>
              <a:rPr lang="es-MX" dirty="0" smtClean="0"/>
              <a:t>Deber:</a:t>
            </a:r>
            <a:endParaRPr lang="es-MX" dirty="0"/>
          </a:p>
        </p:txBody>
      </p:sp>
      <p:sp>
        <p:nvSpPr>
          <p:cNvPr id="16" name="15 Rectángulo"/>
          <p:cNvSpPr/>
          <p:nvPr/>
        </p:nvSpPr>
        <p:spPr>
          <a:xfrm>
            <a:off x="3995936" y="5104849"/>
            <a:ext cx="2736304" cy="1476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Derecho: atención de salud</a:t>
            </a:r>
          </a:p>
          <a:p>
            <a:endParaRPr lang="es-MX" dirty="0"/>
          </a:p>
          <a:p>
            <a:r>
              <a:rPr lang="es-MX" dirty="0" smtClean="0"/>
              <a:t>Deber: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30295"/>
              </p:ext>
            </p:extLst>
          </p:nvPr>
        </p:nvGraphicFramePr>
        <p:xfrm>
          <a:off x="205129" y="777225"/>
          <a:ext cx="8543335" cy="4370235"/>
        </p:xfrm>
        <a:graphic>
          <a:graphicData uri="http://schemas.openxmlformats.org/drawingml/2006/table">
            <a:tbl>
              <a:tblPr firstRow="1" firstCol="1" bandRow="1"/>
              <a:tblGrid>
                <a:gridCol w="2135834"/>
                <a:gridCol w="6407501"/>
              </a:tblGrid>
              <a:tr h="377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6°A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OA18 Explicar que los derechos generan deberes y responsabilidades en las personas e instituciones, y lo importante que es cumplirlos para la convivencia social y el bien común.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Reconocen algunos de los deberes que se generan para las personas y las instituciones, en relación a derechos determinados.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Dan argumentos sobre por qué los derechos generan deberes en las personas e instituciones.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5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deberes de las personas /  H.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y responder preguntas para profundizar sobre temas de su interés, con relación al pasado, al presente o al entorno geográfico. I. Fundamentar opiniones frente a temas estudiados en el nivel, utilizando fuentes, datos y evidencia.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 algunos deberes que se generan y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argumentar por qué los derechos generan deberes en las personas e instituciones.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30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3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80927"/>
            <a:ext cx="8229600" cy="20882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 smtClean="0"/>
              <a:t>2) ¿Qué deberes tienes como estudiante?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3) ¿Por qué los derechos y deberes están vinculados?</a:t>
            </a:r>
            <a:endParaRPr lang="es-MX" dirty="0"/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54098"/>
            <a:ext cx="2841591" cy="13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05264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2" y="404664"/>
            <a:ext cx="295116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707904" y="839821"/>
            <a:ext cx="2736304" cy="1476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Derecho: educación</a:t>
            </a:r>
          </a:p>
          <a:p>
            <a:endParaRPr lang="es-MX" dirty="0"/>
          </a:p>
          <a:p>
            <a:r>
              <a:rPr lang="es-MX" dirty="0" smtClean="0"/>
              <a:t>Deber: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06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Después de la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Guerra Mundial </a:t>
            </a:r>
            <a:r>
              <a:rPr lang="es-MX" dirty="0"/>
              <a:t>y de los </a:t>
            </a:r>
            <a:r>
              <a:rPr lang="es-MX" dirty="0" smtClean="0"/>
              <a:t>crímenes que </a:t>
            </a:r>
            <a:r>
              <a:rPr lang="es-MX" dirty="0"/>
              <a:t>en ella se cometieron contra la humanidad, los </a:t>
            </a:r>
            <a:r>
              <a:rPr lang="es-MX" dirty="0" smtClean="0"/>
              <a:t>países acordaron </a:t>
            </a:r>
            <a:r>
              <a:rPr lang="es-MX" dirty="0"/>
              <a:t>crear un </a:t>
            </a:r>
            <a:r>
              <a:rPr lang="es-MX" dirty="0" smtClean="0"/>
              <a:t>documento: la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Universal de los Derechos Humanos</a:t>
            </a:r>
            <a:r>
              <a:rPr lang="es-MX" dirty="0"/>
              <a:t>. </a:t>
            </a: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Chile</a:t>
            </a:r>
            <a:r>
              <a:rPr lang="es-MX" dirty="0"/>
              <a:t>, </a:t>
            </a:r>
            <a:r>
              <a:rPr lang="es-MX" dirty="0" smtClean="0"/>
              <a:t>al igual </a:t>
            </a:r>
            <a:r>
              <a:rPr lang="es-MX" dirty="0"/>
              <a:t>que los otros países, debe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garantizar estos derechos </a:t>
            </a:r>
            <a:r>
              <a:rPr lang="es-MX" dirty="0" smtClean="0"/>
              <a:t>y por </a:t>
            </a:r>
            <a:r>
              <a:rPr lang="es-MX" dirty="0"/>
              <a:t>eso los ha incorporado en su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Constitución Política</a:t>
            </a:r>
            <a:r>
              <a:rPr lang="es-MX" dirty="0"/>
              <a:t>.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65" y="5222436"/>
            <a:ext cx="1714664" cy="17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7064" y="1052736"/>
            <a:ext cx="7772400" cy="1470025"/>
          </a:xfrm>
        </p:spPr>
        <p:txBody>
          <a:bodyPr/>
          <a:lstStyle/>
          <a:p>
            <a:r>
              <a:rPr lang="es-CL" dirty="0" smtClean="0"/>
              <a:t>Los deberes de las personas.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95616" y="3212976"/>
            <a:ext cx="6896784" cy="20882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Objetivo</a:t>
            </a:r>
            <a:r>
              <a:rPr lang="es-MX" dirty="0" smtClean="0"/>
              <a:t>: </a:t>
            </a:r>
            <a:r>
              <a:rPr lang="es-CL" dirty="0">
                <a:ea typeface="Calibri"/>
                <a:cs typeface="Times New Roman"/>
              </a:rPr>
              <a:t>Dar ejemplos de cómo la Constitución garantiza los derechos fundamentales y fundamentar la importancia del respeto de los derechos para una sociedad justa y equitativa. </a:t>
            </a: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-1"/>
            <a:ext cx="4176464" cy="69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esta clase abordaremos el tema: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6489</TotalTime>
  <Words>754</Words>
  <Application>Microsoft Office PowerPoint</Application>
  <PresentationFormat>Presentación en pantalla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1_Tema de Office</vt:lpstr>
      <vt:lpstr>PLANIFICACIÓN  CLASES VIRTUALES HISTORIA, GEOGRAFÍA Y CS. SOCIALES 6°A SEMANA N° 31 FECHA : 26 al 30 de octubre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Presentación de PowerPoint</vt:lpstr>
      <vt:lpstr>Los deberes de las personas. </vt:lpstr>
      <vt:lpstr>Observemos con mucha atención el siguiente video, toma apuntes de lo que allí se presenta:</vt:lpstr>
      <vt:lpstr>Presentación de PowerPoint</vt:lpstr>
      <vt:lpstr>Presentación de PowerPoint</vt:lpstr>
      <vt:lpstr>En la página 26 de tu libro, se presentan fuentes historiográficas. Léelas con mucha atención:</vt:lpstr>
      <vt:lpstr>Presentación de PowerPoint</vt:lpstr>
      <vt:lpstr>En la página 27 de tu libro, se presenta una infografía:</vt:lpstr>
      <vt:lpstr>En la página 28 de tu libro, se presenta un cómic:</vt:lpstr>
      <vt:lpstr>En la página 29 de tu libro, se presenta un cómic: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150</cp:revision>
  <dcterms:created xsi:type="dcterms:W3CDTF">2020-07-06T03:06:52Z</dcterms:created>
  <dcterms:modified xsi:type="dcterms:W3CDTF">2020-10-23T17:42:55Z</dcterms:modified>
</cp:coreProperties>
</file>